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79"/>
  </p:notesMasterIdLst>
  <p:handoutMasterIdLst>
    <p:handoutMasterId r:id="rId80"/>
  </p:handoutMasterIdLst>
  <p:sldIdLst>
    <p:sldId id="2241" r:id="rId2"/>
    <p:sldId id="257" r:id="rId3"/>
    <p:sldId id="258" r:id="rId4"/>
    <p:sldId id="260" r:id="rId5"/>
    <p:sldId id="261" r:id="rId6"/>
    <p:sldId id="288" r:id="rId7"/>
    <p:sldId id="28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803" r:id="rId16"/>
    <p:sldId id="804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95" r:id="rId37"/>
    <p:sldId id="341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2249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2250" r:id="rId70"/>
    <p:sldId id="327" r:id="rId71"/>
    <p:sldId id="328" r:id="rId72"/>
    <p:sldId id="339" r:id="rId73"/>
    <p:sldId id="2247" r:id="rId74"/>
    <p:sldId id="2248" r:id="rId75"/>
    <p:sldId id="293" r:id="rId76"/>
    <p:sldId id="294" r:id="rId77"/>
    <p:sldId id="340" r:id="rId78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1" userDrawn="1">
          <p15:clr>
            <a:srgbClr val="A4A3A4"/>
          </p15:clr>
        </p15:guide>
        <p15:guide id="3" pos="2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0432FF"/>
    <a:srgbClr val="0066B8"/>
    <a:srgbClr val="BD374B"/>
    <a:srgbClr val="BE374B"/>
    <a:srgbClr val="EACBA3"/>
    <a:srgbClr val="E2EAF7"/>
    <a:srgbClr val="FF5F00"/>
    <a:srgbClr val="FF7E79"/>
    <a:srgbClr val="F6F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A49BE6-787A-6741-AAB8-5ADD113F3F93}" v="9" dt="2021-11-20T04:34:40.7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98" autoAdjust="0"/>
    <p:restoredTop sz="87551" autoAdjust="0"/>
  </p:normalViewPr>
  <p:slideViewPr>
    <p:cSldViewPr>
      <p:cViewPr varScale="1">
        <p:scale>
          <a:sx n="128" d="100"/>
          <a:sy n="128" d="100"/>
        </p:scale>
        <p:origin x="2128" y="176"/>
      </p:cViewPr>
      <p:guideLst>
        <p:guide orient="horz" pos="711"/>
        <p:guide pos="295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魏 星达" userId="ca17b13798aa44f7" providerId="LiveId" clId="{B9A49BE6-787A-6741-AAB8-5ADD113F3F93}"/>
    <pc:docChg chg="undo custSel addSld delSld modSld">
      <pc:chgData name="魏 星达" userId="ca17b13798aa44f7" providerId="LiveId" clId="{B9A49BE6-787A-6741-AAB8-5ADD113F3F93}" dt="2021-11-20T04:36:01.085" v="70" actId="1076"/>
      <pc:docMkLst>
        <pc:docMk/>
      </pc:docMkLst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310703520" sldId="1593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710252163" sldId="1594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821496117" sldId="161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796741388" sldId="1613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824118862" sldId="1616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500715053" sldId="1617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600591884" sldId="161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503844416" sldId="162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190449860" sldId="162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440653698" sldId="165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930868961" sldId="1662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61459763" sldId="1666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165203195" sldId="1671"/>
        </pc:sldMkLst>
      </pc:sldChg>
      <pc:sldChg chg="modSp mod">
        <pc:chgData name="魏 星达" userId="ca17b13798aa44f7" providerId="LiveId" clId="{B9A49BE6-787A-6741-AAB8-5ADD113F3F93}" dt="2021-11-20T04:10:08.687" v="14" actId="20577"/>
        <pc:sldMkLst>
          <pc:docMk/>
          <pc:sldMk cId="3628960693" sldId="2241"/>
        </pc:sldMkLst>
        <pc:spChg chg="mod">
          <ac:chgData name="魏 星达" userId="ca17b13798aa44f7" providerId="LiveId" clId="{B9A49BE6-787A-6741-AAB8-5ADD113F3F93}" dt="2021-11-20T04:10:06.165" v="9" actId="14100"/>
          <ac:spMkLst>
            <pc:docMk/>
            <pc:sldMk cId="3628960693" sldId="2241"/>
            <ac:spMk id="5" creationId="{2C7C6228-E47F-EA4B-8DD8-28647C76DDD6}"/>
          </ac:spMkLst>
        </pc:spChg>
        <pc:spChg chg="mod">
          <ac:chgData name="魏 星达" userId="ca17b13798aa44f7" providerId="LiveId" clId="{B9A49BE6-787A-6741-AAB8-5ADD113F3F93}" dt="2021-11-20T04:10:08.687" v="14" actId="20577"/>
          <ac:spMkLst>
            <pc:docMk/>
            <pc:sldMk cId="3628960693" sldId="2241"/>
            <ac:spMk id="10" creationId="{B6099FE4-63D1-FF4F-9D92-DDDE3165CCF5}"/>
          </ac:spMkLst>
        </pc:spChg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4199681509" sldId="2244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15466326" sldId="246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4074469059" sldId="2464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497948155" sldId="2465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981726347" sldId="2474"/>
        </pc:sldMkLst>
      </pc:sldChg>
      <pc:sldChg chg="modSp new mod">
        <pc:chgData name="魏 星达" userId="ca17b13798aa44f7" providerId="LiveId" clId="{B9A49BE6-787A-6741-AAB8-5ADD113F3F93}" dt="2021-11-20T04:11:14.073" v="21" actId="27636"/>
        <pc:sldMkLst>
          <pc:docMk/>
          <pc:sldMk cId="1392657421" sldId="2474"/>
        </pc:sldMkLst>
        <pc:spChg chg="mod">
          <ac:chgData name="魏 星达" userId="ca17b13798aa44f7" providerId="LiveId" clId="{B9A49BE6-787A-6741-AAB8-5ADD113F3F93}" dt="2021-11-20T04:11:07.182" v="17"/>
          <ac:spMkLst>
            <pc:docMk/>
            <pc:sldMk cId="1392657421" sldId="2474"/>
            <ac:spMk id="2" creationId="{3206A49D-B1A3-3C4D-8347-ACD53A671C7A}"/>
          </ac:spMkLst>
        </pc:spChg>
        <pc:spChg chg="mod">
          <ac:chgData name="魏 星达" userId="ca17b13798aa44f7" providerId="LiveId" clId="{B9A49BE6-787A-6741-AAB8-5ADD113F3F93}" dt="2021-11-20T04:11:14.073" v="21" actId="27636"/>
          <ac:spMkLst>
            <pc:docMk/>
            <pc:sldMk cId="1392657421" sldId="2474"/>
            <ac:spMk id="3" creationId="{FF0C0635-A498-334E-896E-C86A95C0BEFD}"/>
          </ac:spMkLst>
        </pc:spChg>
      </pc:sldChg>
      <pc:sldChg chg="addSp modSp new mod">
        <pc:chgData name="魏 星达" userId="ca17b13798aa44f7" providerId="LiveId" clId="{B9A49BE6-787A-6741-AAB8-5ADD113F3F93}" dt="2021-11-20T04:36:01.085" v="70" actId="1076"/>
        <pc:sldMkLst>
          <pc:docMk/>
          <pc:sldMk cId="1301427496" sldId="2475"/>
        </pc:sldMkLst>
        <pc:spChg chg="mod">
          <ac:chgData name="魏 星达" userId="ca17b13798aa44f7" providerId="LiveId" clId="{B9A49BE6-787A-6741-AAB8-5ADD113F3F93}" dt="2021-11-20T04:33:34.875" v="25"/>
          <ac:spMkLst>
            <pc:docMk/>
            <pc:sldMk cId="1301427496" sldId="2475"/>
            <ac:spMk id="2" creationId="{81EDE590-79B2-2344-8EF8-8C35E5E6642D}"/>
          </ac:spMkLst>
        </pc:spChg>
        <pc:spChg chg="mod">
          <ac:chgData name="魏 星达" userId="ca17b13798aa44f7" providerId="LiveId" clId="{B9A49BE6-787A-6741-AAB8-5ADD113F3F93}" dt="2021-11-20T04:35:59.581" v="69" actId="20577"/>
          <ac:spMkLst>
            <pc:docMk/>
            <pc:sldMk cId="1301427496" sldId="2475"/>
            <ac:spMk id="3" creationId="{7A0B2C31-43CB-4F4B-84CB-49A28A75C04E}"/>
          </ac:spMkLst>
        </pc:spChg>
        <pc:picChg chg="add mod">
          <ac:chgData name="魏 星达" userId="ca17b13798aa44f7" providerId="LiveId" clId="{B9A49BE6-787A-6741-AAB8-5ADD113F3F93}" dt="2021-11-20T04:36:01.085" v="70" actId="1076"/>
          <ac:picMkLst>
            <pc:docMk/>
            <pc:sldMk cId="1301427496" sldId="2475"/>
            <ac:picMk id="5" creationId="{75DD5A0D-BAD2-404B-9793-A25C83B6BBB5}"/>
          </ac:picMkLst>
        </pc:picChg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560485110" sldId="2607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511631864" sldId="265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148767011" sldId="265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277191494" sldId="2652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306522055" sldId="2654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927577974" sldId="2655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219633917" sldId="2656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724771330" sldId="2657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617193540" sldId="265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731668716" sldId="2659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540597255" sldId="266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140817402" sldId="266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541025214" sldId="2662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269651683" sldId="2663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865845595" sldId="2664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519343185" sldId="2665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158028843" sldId="2666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373776168" sldId="2667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503516562" sldId="266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425916446" sldId="2669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679533399" sldId="267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135394466" sldId="267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263359609" sldId="2672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722823869" sldId="2673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495101515" sldId="2675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022778079" sldId="2677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245520258" sldId="267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463920337" sldId="2679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674205928" sldId="268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891538360" sldId="268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920714496" sldId="2682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86047460" sldId="2683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84731698" sldId="2684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4136715457" sldId="2685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830257789" sldId="2686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60725867" sldId="268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955368823" sldId="2689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793261706" sldId="269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2538919081" sldId="269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567789881" sldId="2692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626106103" sldId="2693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415146572" sldId="2695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587525743" sldId="2697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400270536" sldId="269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707397614" sldId="270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234708461" sldId="288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876713371" sldId="2882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893179743" sldId="2884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4171540486" sldId="2885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045950767" sldId="2886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558545928" sldId="2887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644080243" sldId="2888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911714317" sldId="2889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1338864284" sldId="2890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19817126" sldId="2891"/>
        </pc:sldMkLst>
      </pc:sldChg>
      <pc:sldChg chg="del">
        <pc:chgData name="魏 星达" userId="ca17b13798aa44f7" providerId="LiveId" clId="{B9A49BE6-787A-6741-AAB8-5ADD113F3F93}" dt="2021-11-20T04:10:53.753" v="15" actId="2696"/>
        <pc:sldMkLst>
          <pc:docMk/>
          <pc:sldMk cId="3021468628" sldId="2892"/>
        </pc:sldMkLst>
      </pc:sldChg>
    </pc:docChg>
  </pc:docChgLst>
  <pc:docChgLst>
    <pc:chgData name="魏 星达" userId="ca17b13798aa44f7" providerId="LiveId" clId="{B51FC67B-18BC-814E-A721-CE4F322C59C7}"/>
    <pc:docChg chg="undo custSel addSld delSld modSld">
      <pc:chgData name="魏 星达" userId="ca17b13798aa44f7" providerId="LiveId" clId="{B51FC67B-18BC-814E-A721-CE4F322C59C7}" dt="2021-11-15T05:53:16.933" v="996" actId="20577"/>
      <pc:docMkLst>
        <pc:docMk/>
      </pc:docMkLst>
      <pc:sldChg chg="modSp mod">
        <pc:chgData name="魏 星达" userId="ca17b13798aa44f7" providerId="LiveId" clId="{B51FC67B-18BC-814E-A721-CE4F322C59C7}" dt="2021-11-15T05:49:26.036" v="693" actId="1076"/>
        <pc:sldMkLst>
          <pc:docMk/>
          <pc:sldMk cId="824118862" sldId="1616"/>
        </pc:sldMkLst>
        <pc:spChg chg="mod">
          <ac:chgData name="魏 星达" userId="ca17b13798aa44f7" providerId="LiveId" clId="{B51FC67B-18BC-814E-A721-CE4F322C59C7}" dt="2021-11-15T05:49:21.596" v="692" actId="1076"/>
          <ac:spMkLst>
            <pc:docMk/>
            <pc:sldMk cId="824118862" sldId="1616"/>
            <ac:spMk id="9" creationId="{D921DCA0-5A06-5042-8B2D-9F19252580F6}"/>
          </ac:spMkLst>
        </pc:spChg>
        <pc:spChg chg="mod">
          <ac:chgData name="魏 星达" userId="ca17b13798aa44f7" providerId="LiveId" clId="{B51FC67B-18BC-814E-A721-CE4F322C59C7}" dt="2021-11-15T05:49:26.036" v="693" actId="1076"/>
          <ac:spMkLst>
            <pc:docMk/>
            <pc:sldMk cId="824118862" sldId="1616"/>
            <ac:spMk id="10" creationId="{BBB46C22-8E19-1043-8978-91EC5C3E221D}"/>
          </ac:spMkLst>
        </pc:spChg>
      </pc:sldChg>
      <pc:sldChg chg="modSp mod">
        <pc:chgData name="魏 星达" userId="ca17b13798aa44f7" providerId="LiveId" clId="{B51FC67B-18BC-814E-A721-CE4F322C59C7}" dt="2021-11-15T03:27:07.415" v="0" actId="313"/>
        <pc:sldMkLst>
          <pc:docMk/>
          <pc:sldMk cId="3235264106" sldId="2263"/>
        </pc:sldMkLst>
        <pc:spChg chg="mod">
          <ac:chgData name="魏 星达" userId="ca17b13798aa44f7" providerId="LiveId" clId="{B51FC67B-18BC-814E-A721-CE4F322C59C7}" dt="2021-11-15T03:27:07.415" v="0" actId="313"/>
          <ac:spMkLst>
            <pc:docMk/>
            <pc:sldMk cId="3235264106" sldId="2263"/>
            <ac:spMk id="3" creationId="{AC35285A-68A7-404E-A726-A5B4BC85B374}"/>
          </ac:spMkLst>
        </pc:spChg>
      </pc:sldChg>
      <pc:sldChg chg="modSp mod">
        <pc:chgData name="魏 星达" userId="ca17b13798aa44f7" providerId="LiveId" clId="{B51FC67B-18BC-814E-A721-CE4F322C59C7}" dt="2021-11-15T03:29:29.737" v="4" actId="20577"/>
        <pc:sldMkLst>
          <pc:docMk/>
          <pc:sldMk cId="724771330" sldId="2657"/>
        </pc:sldMkLst>
        <pc:spChg chg="mod">
          <ac:chgData name="魏 星达" userId="ca17b13798aa44f7" providerId="LiveId" clId="{B51FC67B-18BC-814E-A721-CE4F322C59C7}" dt="2021-11-15T03:29:29.737" v="4" actId="20577"/>
          <ac:spMkLst>
            <pc:docMk/>
            <pc:sldMk cId="724771330" sldId="2657"/>
            <ac:spMk id="5" creationId="{807150EC-40E9-2144-8F58-23245FACFB7B}"/>
          </ac:spMkLst>
        </pc:spChg>
      </pc:sldChg>
      <pc:sldChg chg="modSp mod">
        <pc:chgData name="魏 星达" userId="ca17b13798aa44f7" providerId="LiveId" clId="{B51FC67B-18BC-814E-A721-CE4F322C59C7}" dt="2021-11-15T05:43:33.641" v="378" actId="5793"/>
        <pc:sldMkLst>
          <pc:docMk/>
          <pc:sldMk cId="2731668716" sldId="2659"/>
        </pc:sldMkLst>
        <pc:spChg chg="mod">
          <ac:chgData name="魏 星达" userId="ca17b13798aa44f7" providerId="LiveId" clId="{B51FC67B-18BC-814E-A721-CE4F322C59C7}" dt="2021-11-15T03:31:06.034" v="14" actId="20577"/>
          <ac:spMkLst>
            <pc:docMk/>
            <pc:sldMk cId="2731668716" sldId="2659"/>
            <ac:spMk id="2" creationId="{887567E1-E60C-8A4A-9E05-C1C095B59F26}"/>
          </ac:spMkLst>
        </pc:spChg>
        <pc:spChg chg="mod">
          <ac:chgData name="魏 星达" userId="ca17b13798aa44f7" providerId="LiveId" clId="{B51FC67B-18BC-814E-A721-CE4F322C59C7}" dt="2021-11-15T05:43:33.641" v="378" actId="5793"/>
          <ac:spMkLst>
            <pc:docMk/>
            <pc:sldMk cId="2731668716" sldId="2659"/>
            <ac:spMk id="3" creationId="{645311D2-DA41-6A47-B19D-BCA56EA57F73}"/>
          </ac:spMkLst>
        </pc:spChg>
      </pc:sldChg>
      <pc:sldChg chg="modSp mod">
        <pc:chgData name="魏 星达" userId="ca17b13798aa44f7" providerId="LiveId" clId="{B51FC67B-18BC-814E-A721-CE4F322C59C7}" dt="2021-11-15T05:42:03.910" v="212" actId="13926"/>
        <pc:sldMkLst>
          <pc:docMk/>
          <pc:sldMk cId="1158028843" sldId="2666"/>
        </pc:sldMkLst>
        <pc:spChg chg="mod">
          <ac:chgData name="魏 星达" userId="ca17b13798aa44f7" providerId="LiveId" clId="{B51FC67B-18BC-814E-A721-CE4F322C59C7}" dt="2021-11-15T05:42:03.910" v="212" actId="13926"/>
          <ac:spMkLst>
            <pc:docMk/>
            <pc:sldMk cId="1158028843" sldId="2666"/>
            <ac:spMk id="3" creationId="{8875F29D-6F03-5E47-B514-C6C701495B6D}"/>
          </ac:spMkLst>
        </pc:spChg>
      </pc:sldChg>
      <pc:sldChg chg="modSp mod">
        <pc:chgData name="魏 星达" userId="ca17b13798aa44f7" providerId="LiveId" clId="{B51FC67B-18BC-814E-A721-CE4F322C59C7}" dt="2021-11-15T05:44:36.867" v="543" actId="20577"/>
        <pc:sldMkLst>
          <pc:docMk/>
          <pc:sldMk cId="425916446" sldId="2669"/>
        </pc:sldMkLst>
        <pc:spChg chg="mod">
          <ac:chgData name="魏 星达" userId="ca17b13798aa44f7" providerId="LiveId" clId="{B51FC67B-18BC-814E-A721-CE4F322C59C7}" dt="2021-11-15T05:44:36.867" v="543" actId="20577"/>
          <ac:spMkLst>
            <pc:docMk/>
            <pc:sldMk cId="425916446" sldId="2669"/>
            <ac:spMk id="3" creationId="{4E731132-F9DC-E142-A514-AC4738C1743A}"/>
          </ac:spMkLst>
        </pc:spChg>
      </pc:sldChg>
      <pc:sldChg chg="modNotesTx">
        <pc:chgData name="魏 星达" userId="ca17b13798aa44f7" providerId="LiveId" clId="{B51FC67B-18BC-814E-A721-CE4F322C59C7}" dt="2021-11-15T05:47:20.094" v="590" actId="20577"/>
        <pc:sldMkLst>
          <pc:docMk/>
          <pc:sldMk cId="495101515" sldId="2675"/>
        </pc:sldMkLst>
      </pc:sldChg>
      <pc:sldChg chg="modSp mod">
        <pc:chgData name="魏 星达" userId="ca17b13798aa44f7" providerId="LiveId" clId="{B51FC67B-18BC-814E-A721-CE4F322C59C7}" dt="2021-11-15T05:47:43.963" v="599" actId="20577"/>
        <pc:sldMkLst>
          <pc:docMk/>
          <pc:sldMk cId="3567789881" sldId="2692"/>
        </pc:sldMkLst>
        <pc:spChg chg="mod">
          <ac:chgData name="魏 星达" userId="ca17b13798aa44f7" providerId="LiveId" clId="{B51FC67B-18BC-814E-A721-CE4F322C59C7}" dt="2021-11-15T05:47:43.963" v="599" actId="20577"/>
          <ac:spMkLst>
            <pc:docMk/>
            <pc:sldMk cId="3567789881" sldId="2692"/>
            <ac:spMk id="3" creationId="{597D88AC-4D4F-9149-AEDE-0473903B0F88}"/>
          </ac:spMkLst>
        </pc:spChg>
      </pc:sldChg>
      <pc:sldChg chg="modNotesTx">
        <pc:chgData name="魏 星达" userId="ca17b13798aa44f7" providerId="LiveId" clId="{B51FC67B-18BC-814E-A721-CE4F322C59C7}" dt="2021-11-15T05:48:09.681" v="672" actId="20577"/>
        <pc:sldMkLst>
          <pc:docMk/>
          <pc:sldMk cId="587525743" sldId="2697"/>
        </pc:sldMkLst>
      </pc:sldChg>
      <pc:sldChg chg="addSp delSp modSp mod">
        <pc:chgData name="魏 星达" userId="ca17b13798aa44f7" providerId="LiveId" clId="{B51FC67B-18BC-814E-A721-CE4F322C59C7}" dt="2021-11-15T05:52:45.782" v="912" actId="1076"/>
        <pc:sldMkLst>
          <pc:docMk/>
          <pc:sldMk cId="707397614" sldId="2700"/>
        </pc:sldMkLst>
        <pc:picChg chg="mod">
          <ac:chgData name="魏 星达" userId="ca17b13798aa44f7" providerId="LiveId" clId="{B51FC67B-18BC-814E-A721-CE4F322C59C7}" dt="2021-11-15T05:52:30.142" v="900" actId="1076"/>
          <ac:picMkLst>
            <pc:docMk/>
            <pc:sldMk cId="707397614" sldId="2700"/>
            <ac:picMk id="5" creationId="{DC5BA19C-650A-424D-8D00-3A637C9F4709}"/>
          </ac:picMkLst>
        </pc:picChg>
        <pc:picChg chg="add mod">
          <ac:chgData name="魏 星达" userId="ca17b13798aa44f7" providerId="LiveId" clId="{B51FC67B-18BC-814E-A721-CE4F322C59C7}" dt="2021-11-15T05:52:37.803" v="906" actId="1076"/>
          <ac:picMkLst>
            <pc:docMk/>
            <pc:sldMk cId="707397614" sldId="2700"/>
            <ac:picMk id="9" creationId="{618B6BB5-6D24-EB4A-8609-B01852FBBFF0}"/>
          </ac:picMkLst>
        </pc:picChg>
        <pc:picChg chg="add del mod">
          <ac:chgData name="魏 星达" userId="ca17b13798aa44f7" providerId="LiveId" clId="{B51FC67B-18BC-814E-A721-CE4F322C59C7}" dt="2021-11-15T05:52:34.936" v="904"/>
          <ac:picMkLst>
            <pc:docMk/>
            <pc:sldMk cId="707397614" sldId="2700"/>
            <ac:picMk id="10" creationId="{242C8F8F-E065-D44F-81B3-ADC92EAF7B71}"/>
          </ac:picMkLst>
        </pc:picChg>
        <pc:picChg chg="add mod">
          <ac:chgData name="魏 星达" userId="ca17b13798aa44f7" providerId="LiveId" clId="{B51FC67B-18BC-814E-A721-CE4F322C59C7}" dt="2021-11-15T05:52:39.537" v="908" actId="1076"/>
          <ac:picMkLst>
            <pc:docMk/>
            <pc:sldMk cId="707397614" sldId="2700"/>
            <ac:picMk id="11" creationId="{DCBFA886-6998-B244-9310-2A81045A4E98}"/>
          </ac:picMkLst>
        </pc:picChg>
        <pc:picChg chg="add mod">
          <ac:chgData name="魏 星达" userId="ca17b13798aa44f7" providerId="LiveId" clId="{B51FC67B-18BC-814E-A721-CE4F322C59C7}" dt="2021-11-15T05:52:45.782" v="912" actId="1076"/>
          <ac:picMkLst>
            <pc:docMk/>
            <pc:sldMk cId="707397614" sldId="2700"/>
            <ac:picMk id="12" creationId="{58DFAB1C-D156-954E-BDD1-389720231845}"/>
          </ac:picMkLst>
        </pc:picChg>
      </pc:sldChg>
      <pc:sldChg chg="modSp mod">
        <pc:chgData name="魏 星达" userId="ca17b13798aa44f7" providerId="LiveId" clId="{B51FC67B-18BC-814E-A721-CE4F322C59C7}" dt="2021-11-15T05:49:51.032" v="696" actId="20577"/>
        <pc:sldMkLst>
          <pc:docMk/>
          <pc:sldMk cId="3876713371" sldId="2882"/>
        </pc:sldMkLst>
        <pc:spChg chg="mod">
          <ac:chgData name="魏 星达" userId="ca17b13798aa44f7" providerId="LiveId" clId="{B51FC67B-18BC-814E-A721-CE4F322C59C7}" dt="2021-11-15T05:49:51.032" v="696" actId="20577"/>
          <ac:spMkLst>
            <pc:docMk/>
            <pc:sldMk cId="3876713371" sldId="2882"/>
            <ac:spMk id="5" creationId="{375403D9-9667-EA4B-986A-9CD8EA818815}"/>
          </ac:spMkLst>
        </pc:spChg>
      </pc:sldChg>
      <pc:sldChg chg="modSp mod">
        <pc:chgData name="魏 星达" userId="ca17b13798aa44f7" providerId="LiveId" clId="{B51FC67B-18BC-814E-A721-CE4F322C59C7}" dt="2021-11-15T05:50:18.332" v="742" actId="20577"/>
        <pc:sldMkLst>
          <pc:docMk/>
          <pc:sldMk cId="893179743" sldId="2884"/>
        </pc:sldMkLst>
        <pc:spChg chg="mod">
          <ac:chgData name="魏 星达" userId="ca17b13798aa44f7" providerId="LiveId" clId="{B51FC67B-18BC-814E-A721-CE4F322C59C7}" dt="2021-11-15T05:50:18.332" v="742" actId="20577"/>
          <ac:spMkLst>
            <pc:docMk/>
            <pc:sldMk cId="893179743" sldId="2884"/>
            <ac:spMk id="13" creationId="{1E0811E4-C310-3043-858A-E319DF7B9E4E}"/>
          </ac:spMkLst>
        </pc:spChg>
      </pc:sldChg>
      <pc:sldChg chg="modSp mod">
        <pc:chgData name="魏 星达" userId="ca17b13798aa44f7" providerId="LiveId" clId="{B51FC67B-18BC-814E-A721-CE4F322C59C7}" dt="2021-11-15T05:50:44.862" v="745" actId="33524"/>
        <pc:sldMkLst>
          <pc:docMk/>
          <pc:sldMk cId="3045950767" sldId="2886"/>
        </pc:sldMkLst>
        <pc:spChg chg="mod">
          <ac:chgData name="魏 星达" userId="ca17b13798aa44f7" providerId="LiveId" clId="{B51FC67B-18BC-814E-A721-CE4F322C59C7}" dt="2021-11-15T05:50:44.862" v="745" actId="33524"/>
          <ac:spMkLst>
            <pc:docMk/>
            <pc:sldMk cId="3045950767" sldId="2886"/>
            <ac:spMk id="3" creationId="{8E71B443-0925-614B-8F14-88D65EAE56F2}"/>
          </ac:spMkLst>
        </pc:spChg>
      </pc:sldChg>
      <pc:sldChg chg="modSp mod">
        <pc:chgData name="魏 星达" userId="ca17b13798aa44f7" providerId="LiveId" clId="{B51FC67B-18BC-814E-A721-CE4F322C59C7}" dt="2021-11-15T05:51:29.237" v="887" actId="20577"/>
        <pc:sldMkLst>
          <pc:docMk/>
          <pc:sldMk cId="644080243" sldId="2888"/>
        </pc:sldMkLst>
        <pc:spChg chg="mod">
          <ac:chgData name="魏 星达" userId="ca17b13798aa44f7" providerId="LiveId" clId="{B51FC67B-18BC-814E-A721-CE4F322C59C7}" dt="2021-11-15T05:51:29.237" v="887" actId="20577"/>
          <ac:spMkLst>
            <pc:docMk/>
            <pc:sldMk cId="644080243" sldId="2888"/>
            <ac:spMk id="3" creationId="{66467E76-C26E-6B46-968F-EB450DAC1901}"/>
          </ac:spMkLst>
        </pc:spChg>
      </pc:sldChg>
      <pc:sldChg chg="modSp mod">
        <pc:chgData name="魏 星达" userId="ca17b13798aa44f7" providerId="LiveId" clId="{B51FC67B-18BC-814E-A721-CE4F322C59C7}" dt="2021-11-15T05:53:16.933" v="996" actId="20577"/>
        <pc:sldMkLst>
          <pc:docMk/>
          <pc:sldMk cId="1911714317" sldId="2889"/>
        </pc:sldMkLst>
        <pc:spChg chg="mod">
          <ac:chgData name="魏 星达" userId="ca17b13798aa44f7" providerId="LiveId" clId="{B51FC67B-18BC-814E-A721-CE4F322C59C7}" dt="2021-11-15T05:53:16.933" v="996" actId="20577"/>
          <ac:spMkLst>
            <pc:docMk/>
            <pc:sldMk cId="1911714317" sldId="2889"/>
            <ac:spMk id="3" creationId="{66467E76-C26E-6B46-968F-EB450DAC1901}"/>
          </ac:spMkLst>
        </pc:spChg>
      </pc:sldChg>
      <pc:sldChg chg="new del">
        <pc:chgData name="魏 星达" userId="ca17b13798aa44f7" providerId="LiveId" clId="{B51FC67B-18BC-814E-A721-CE4F322C59C7}" dt="2021-11-15T03:27:14.221" v="2" actId="680"/>
        <pc:sldMkLst>
          <pc:docMk/>
          <pc:sldMk cId="3502604659" sldId="2893"/>
        </pc:sldMkLst>
      </pc:sldChg>
    </pc:docChg>
  </pc:docChgLst>
  <pc:docChgLst>
    <pc:chgData name="魏 星达" userId="ca17b13798aa44f7" providerId="LiveId" clId="{D8B5E3FB-3C5E-744C-8B7A-0B9AC8CAAA61}"/>
    <pc:docChg chg="undo custSel addSld delSld modSld">
      <pc:chgData name="魏 星达" userId="ca17b13798aa44f7" providerId="LiveId" clId="{D8B5E3FB-3C5E-744C-8B7A-0B9AC8CAAA61}" dt="2021-11-12T09:24:51.105" v="11864" actId="20577"/>
      <pc:docMkLst>
        <pc:docMk/>
      </pc:docMkLst>
      <pc:sldChg chg="add del">
        <pc:chgData name="魏 星达" userId="ca17b13798aa44f7" providerId="LiveId" clId="{D8B5E3FB-3C5E-744C-8B7A-0B9AC8CAAA61}" dt="2021-11-12T08:55:02.234" v="10481"/>
        <pc:sldMkLst>
          <pc:docMk/>
          <pc:sldMk cId="2208209853" sldId="285"/>
        </pc:sldMkLst>
      </pc:sldChg>
      <pc:sldChg chg="modSp add mod">
        <pc:chgData name="魏 星达" userId="ca17b13798aa44f7" providerId="LiveId" clId="{D8B5E3FB-3C5E-744C-8B7A-0B9AC8CAAA61}" dt="2021-11-12T07:28:16.207" v="8193" actId="20577"/>
        <pc:sldMkLst>
          <pc:docMk/>
          <pc:sldMk cId="2310703520" sldId="1593"/>
        </pc:sldMkLst>
        <pc:spChg chg="mod">
          <ac:chgData name="魏 星达" userId="ca17b13798aa44f7" providerId="LiveId" clId="{D8B5E3FB-3C5E-744C-8B7A-0B9AC8CAAA61}" dt="2021-11-12T07:28:16.207" v="8193" actId="20577"/>
          <ac:spMkLst>
            <pc:docMk/>
            <pc:sldMk cId="2310703520" sldId="1593"/>
            <ac:spMk id="3" creationId="{D2556E8E-B9A4-8146-A17B-D90B7EE7129E}"/>
          </ac:spMkLst>
        </pc:spChg>
      </pc:sldChg>
      <pc:sldChg chg="modSp add mod">
        <pc:chgData name="魏 星达" userId="ca17b13798aa44f7" providerId="LiveId" clId="{D8B5E3FB-3C5E-744C-8B7A-0B9AC8CAAA61}" dt="2021-11-12T07:34:47.361" v="8653" actId="20577"/>
        <pc:sldMkLst>
          <pc:docMk/>
          <pc:sldMk cId="3710252163" sldId="1594"/>
        </pc:sldMkLst>
        <pc:spChg chg="mod">
          <ac:chgData name="魏 星达" userId="ca17b13798aa44f7" providerId="LiveId" clId="{D8B5E3FB-3C5E-744C-8B7A-0B9AC8CAAA61}" dt="2021-11-12T07:34:47.361" v="8653" actId="20577"/>
          <ac:spMkLst>
            <pc:docMk/>
            <pc:sldMk cId="3710252163" sldId="1594"/>
            <ac:spMk id="2" creationId="{C59DF379-8A09-6B4A-B346-168F0CBC6074}"/>
          </ac:spMkLst>
        </pc:spChg>
      </pc:sldChg>
      <pc:sldChg chg="addSp modSp add mod modAnim modNotesTx">
        <pc:chgData name="魏 星达" userId="ca17b13798aa44f7" providerId="LiveId" clId="{D8B5E3FB-3C5E-744C-8B7A-0B9AC8CAAA61}" dt="2021-11-12T07:31:19.872" v="8498" actId="20577"/>
        <pc:sldMkLst>
          <pc:docMk/>
          <pc:sldMk cId="1821496117" sldId="1611"/>
        </pc:sldMkLst>
        <pc:spChg chg="add mod">
          <ac:chgData name="魏 星达" userId="ca17b13798aa44f7" providerId="LiveId" clId="{D8B5E3FB-3C5E-744C-8B7A-0B9AC8CAAA61}" dt="2021-11-12T07:30:55.049" v="8350" actId="1076"/>
          <ac:spMkLst>
            <pc:docMk/>
            <pc:sldMk cId="1821496117" sldId="1611"/>
            <ac:spMk id="20" creationId="{235B2A98-8A48-4347-AA5B-9DC8F174891A}"/>
          </ac:spMkLst>
        </pc:spChg>
        <pc:spChg chg="mod">
          <ac:chgData name="魏 星达" userId="ca17b13798aa44f7" providerId="LiveId" clId="{D8B5E3FB-3C5E-744C-8B7A-0B9AC8CAAA61}" dt="2021-11-12T07:29:41.837" v="8225" actId="948"/>
          <ac:spMkLst>
            <pc:docMk/>
            <pc:sldMk cId="1821496117" sldId="1611"/>
            <ac:spMk id="39" creationId="{DDEE5F84-C8EE-F343-8167-7F12F2E75225}"/>
          </ac:spMkLst>
        </pc:spChg>
        <pc:spChg chg="mod">
          <ac:chgData name="魏 星达" userId="ca17b13798aa44f7" providerId="LiveId" clId="{D8B5E3FB-3C5E-744C-8B7A-0B9AC8CAAA61}" dt="2021-11-12T07:30:46.115" v="8347" actId="1076"/>
          <ac:spMkLst>
            <pc:docMk/>
            <pc:sldMk cId="1821496117" sldId="1611"/>
            <ac:spMk id="40" creationId="{7A71DDC7-9F5E-5644-920D-40300E55AE2E}"/>
          </ac:spMkLst>
        </pc:spChg>
      </pc:sldChg>
      <pc:sldChg chg="add">
        <pc:chgData name="魏 星达" userId="ca17b13798aa44f7" providerId="LiveId" clId="{D8B5E3FB-3C5E-744C-8B7A-0B9AC8CAAA61}" dt="2021-11-12T07:28:47.244" v="8195"/>
        <pc:sldMkLst>
          <pc:docMk/>
          <pc:sldMk cId="796741388" sldId="1613"/>
        </pc:sldMkLst>
      </pc:sldChg>
      <pc:sldChg chg="modSp add mod">
        <pc:chgData name="魏 星达" userId="ca17b13798aa44f7" providerId="LiveId" clId="{D8B5E3FB-3C5E-744C-8B7A-0B9AC8CAAA61}" dt="2021-11-12T07:33:19.927" v="8629" actId="20577"/>
        <pc:sldMkLst>
          <pc:docMk/>
          <pc:sldMk cId="824118862" sldId="1616"/>
        </pc:sldMkLst>
        <pc:spChg chg="mod">
          <ac:chgData name="魏 星达" userId="ca17b13798aa44f7" providerId="LiveId" clId="{D8B5E3FB-3C5E-744C-8B7A-0B9AC8CAAA61}" dt="2021-11-12T07:32:47.302" v="8509" actId="20577"/>
          <ac:spMkLst>
            <pc:docMk/>
            <pc:sldMk cId="824118862" sldId="1616"/>
            <ac:spMk id="3" creationId="{20909C69-67B9-5E42-BDC3-CB5FBB851A8C}"/>
          </ac:spMkLst>
        </pc:spChg>
        <pc:spChg chg="mod">
          <ac:chgData name="魏 星达" userId="ca17b13798aa44f7" providerId="LiveId" clId="{D8B5E3FB-3C5E-744C-8B7A-0B9AC8CAAA61}" dt="2021-11-12T07:32:09.555" v="8502" actId="207"/>
          <ac:spMkLst>
            <pc:docMk/>
            <pc:sldMk cId="824118862" sldId="1616"/>
            <ac:spMk id="6" creationId="{79617FFF-EA9C-5F43-807C-CACA9DD5FB6B}"/>
          </ac:spMkLst>
        </pc:spChg>
        <pc:spChg chg="mod">
          <ac:chgData name="魏 星达" userId="ca17b13798aa44f7" providerId="LiveId" clId="{D8B5E3FB-3C5E-744C-8B7A-0B9AC8CAAA61}" dt="2021-11-12T07:33:19.927" v="8629" actId="20577"/>
          <ac:spMkLst>
            <pc:docMk/>
            <pc:sldMk cId="824118862" sldId="1616"/>
            <ac:spMk id="10" creationId="{BBB46C22-8E19-1043-8978-91EC5C3E221D}"/>
          </ac:spMkLst>
        </pc:spChg>
      </pc:sldChg>
      <pc:sldChg chg="add">
        <pc:chgData name="魏 星达" userId="ca17b13798aa44f7" providerId="LiveId" clId="{D8B5E3FB-3C5E-744C-8B7A-0B9AC8CAAA61}" dt="2021-11-12T07:35:07.727" v="8655"/>
        <pc:sldMkLst>
          <pc:docMk/>
          <pc:sldMk cId="500715053" sldId="1617"/>
        </pc:sldMkLst>
      </pc:sldChg>
      <pc:sldChg chg="modSp add mod">
        <pc:chgData name="魏 星达" userId="ca17b13798aa44f7" providerId="LiveId" clId="{D8B5E3FB-3C5E-744C-8B7A-0B9AC8CAAA61}" dt="2021-11-12T07:36:56.967" v="8659" actId="20577"/>
        <pc:sldMkLst>
          <pc:docMk/>
          <pc:sldMk cId="3600591884" sldId="1618"/>
        </pc:sldMkLst>
        <pc:spChg chg="mod">
          <ac:chgData name="魏 星达" userId="ca17b13798aa44f7" providerId="LiveId" clId="{D8B5E3FB-3C5E-744C-8B7A-0B9AC8CAAA61}" dt="2021-11-12T07:36:56.967" v="8659" actId="20577"/>
          <ac:spMkLst>
            <pc:docMk/>
            <pc:sldMk cId="3600591884" sldId="1618"/>
            <ac:spMk id="2" creationId="{770350DD-B478-7A42-A544-0D0E33E5041F}"/>
          </ac:spMkLst>
        </pc:spChg>
      </pc:sldChg>
      <pc:sldChg chg="add">
        <pc:chgData name="魏 星达" userId="ca17b13798aa44f7" providerId="LiveId" clId="{D8B5E3FB-3C5E-744C-8B7A-0B9AC8CAAA61}" dt="2021-11-12T07:35:00.472" v="8654"/>
        <pc:sldMkLst>
          <pc:docMk/>
          <pc:sldMk cId="2503844416" sldId="1620"/>
        </pc:sldMkLst>
      </pc:sldChg>
      <pc:sldChg chg="add">
        <pc:chgData name="魏 星达" userId="ca17b13798aa44f7" providerId="LiveId" clId="{D8B5E3FB-3C5E-744C-8B7A-0B9AC8CAAA61}" dt="2021-11-12T07:34:27.143" v="8631"/>
        <pc:sldMkLst>
          <pc:docMk/>
          <pc:sldMk cId="3190449860" sldId="1621"/>
        </pc:sldMkLst>
      </pc:sldChg>
      <pc:sldChg chg="addSp delSp modSp add mod">
        <pc:chgData name="魏 星达" userId="ca17b13798aa44f7" providerId="LiveId" clId="{D8B5E3FB-3C5E-744C-8B7A-0B9AC8CAAA61}" dt="2021-11-12T07:27:02.200" v="8174" actId="2085"/>
        <pc:sldMkLst>
          <pc:docMk/>
          <pc:sldMk cId="2440653698" sldId="1658"/>
        </pc:sldMkLst>
        <pc:spChg chg="del">
          <ac:chgData name="魏 星达" userId="ca17b13798aa44f7" providerId="LiveId" clId="{D8B5E3FB-3C5E-744C-8B7A-0B9AC8CAAA61}" dt="2021-11-12T07:26:47.438" v="8169" actId="478"/>
          <ac:spMkLst>
            <pc:docMk/>
            <pc:sldMk cId="2440653698" sldId="1658"/>
            <ac:spMk id="2" creationId="{2515956A-6340-D64A-A2BD-C18557E9D24D}"/>
          </ac:spMkLst>
        </pc:spChg>
        <pc:spChg chg="del">
          <ac:chgData name="魏 星达" userId="ca17b13798aa44f7" providerId="LiveId" clId="{D8B5E3FB-3C5E-744C-8B7A-0B9AC8CAAA61}" dt="2021-11-12T07:26:47.438" v="8169" actId="478"/>
          <ac:spMkLst>
            <pc:docMk/>
            <pc:sldMk cId="2440653698" sldId="1658"/>
            <ac:spMk id="3" creationId="{60EC19BC-DF2B-3049-A1CF-0983019CD344}"/>
          </ac:spMkLst>
        </pc:spChg>
        <pc:spChg chg="del">
          <ac:chgData name="魏 星达" userId="ca17b13798aa44f7" providerId="LiveId" clId="{D8B5E3FB-3C5E-744C-8B7A-0B9AC8CAAA61}" dt="2021-11-12T07:26:54.196" v="8171" actId="478"/>
          <ac:spMkLst>
            <pc:docMk/>
            <pc:sldMk cId="2440653698" sldId="1658"/>
            <ac:spMk id="4" creationId="{E66B96F5-1166-7B4D-959B-DF97950E2933}"/>
          </ac:spMkLst>
        </pc:spChg>
        <pc:spChg chg="mod">
          <ac:chgData name="魏 星达" userId="ca17b13798aa44f7" providerId="LiveId" clId="{D8B5E3FB-3C5E-744C-8B7A-0B9AC8CAAA61}" dt="2021-11-12T07:26:52.140" v="8170" actId="1076"/>
          <ac:spMkLst>
            <pc:docMk/>
            <pc:sldMk cId="2440653698" sldId="1658"/>
            <ac:spMk id="5" creationId="{7E76AADF-0615-D840-B99D-BB827CE20B90}"/>
          </ac:spMkLst>
        </pc:spChg>
        <pc:spChg chg="mod">
          <ac:chgData name="魏 星达" userId="ca17b13798aa44f7" providerId="LiveId" clId="{D8B5E3FB-3C5E-744C-8B7A-0B9AC8CAAA61}" dt="2021-11-12T07:26:52.140" v="8170" actId="1076"/>
          <ac:spMkLst>
            <pc:docMk/>
            <pc:sldMk cId="2440653698" sldId="1658"/>
            <ac:spMk id="6" creationId="{7F3F2D72-5CE9-1345-80A8-1EAB379B68C4}"/>
          </ac:spMkLst>
        </pc:spChg>
        <pc:spChg chg="mod">
          <ac:chgData name="魏 星达" userId="ca17b13798aa44f7" providerId="LiveId" clId="{D8B5E3FB-3C5E-744C-8B7A-0B9AC8CAAA61}" dt="2021-11-12T07:26:52.140" v="8170" actId="1076"/>
          <ac:spMkLst>
            <pc:docMk/>
            <pc:sldMk cId="2440653698" sldId="1658"/>
            <ac:spMk id="7" creationId="{21F1F763-EE5C-BA48-9C13-21133BEAF3AC}"/>
          </ac:spMkLst>
        </pc:spChg>
        <pc:spChg chg="mod">
          <ac:chgData name="魏 星达" userId="ca17b13798aa44f7" providerId="LiveId" clId="{D8B5E3FB-3C5E-744C-8B7A-0B9AC8CAAA61}" dt="2021-11-12T07:26:52.140" v="8170" actId="1076"/>
          <ac:spMkLst>
            <pc:docMk/>
            <pc:sldMk cId="2440653698" sldId="1658"/>
            <ac:spMk id="8" creationId="{A7547426-C24F-5740-81AB-43EE787619D8}"/>
          </ac:spMkLst>
        </pc:spChg>
        <pc:spChg chg="add mod">
          <ac:chgData name="魏 星达" userId="ca17b13798aa44f7" providerId="LiveId" clId="{D8B5E3FB-3C5E-744C-8B7A-0B9AC8CAAA61}" dt="2021-11-12T07:27:02.200" v="8174" actId="2085"/>
          <ac:spMkLst>
            <pc:docMk/>
            <pc:sldMk cId="2440653698" sldId="1658"/>
            <ac:spMk id="9" creationId="{FEF196E0-DCB9-F540-AAB0-26C043691193}"/>
          </ac:spMkLst>
        </pc:spChg>
        <pc:spChg chg="mod">
          <ac:chgData name="魏 星达" userId="ca17b13798aa44f7" providerId="LiveId" clId="{D8B5E3FB-3C5E-744C-8B7A-0B9AC8CAAA61}" dt="2021-11-12T07:26:52.140" v="8170" actId="1076"/>
          <ac:spMkLst>
            <pc:docMk/>
            <pc:sldMk cId="2440653698" sldId="1658"/>
            <ac:spMk id="11" creationId="{8F447987-F938-5A42-AE17-2E597F4D4B33}"/>
          </ac:spMkLst>
        </pc:spChg>
        <pc:spChg chg="del">
          <ac:chgData name="魏 星达" userId="ca17b13798aa44f7" providerId="LiveId" clId="{D8B5E3FB-3C5E-744C-8B7A-0B9AC8CAAA61}" dt="2021-11-12T07:26:44.972" v="8168" actId="478"/>
          <ac:spMkLst>
            <pc:docMk/>
            <pc:sldMk cId="2440653698" sldId="1658"/>
            <ac:spMk id="12" creationId="{8973E1E8-86CA-F54C-ABA4-8BBE487B233C}"/>
          </ac:spMkLst>
        </pc:spChg>
        <pc:spChg chg="del">
          <ac:chgData name="魏 星达" userId="ca17b13798aa44f7" providerId="LiveId" clId="{D8B5E3FB-3C5E-744C-8B7A-0B9AC8CAAA61}" dt="2021-11-12T07:26:44.972" v="8168" actId="478"/>
          <ac:spMkLst>
            <pc:docMk/>
            <pc:sldMk cId="2440653698" sldId="1658"/>
            <ac:spMk id="13" creationId="{B4ED3B3A-53B6-1D41-BD20-5750A670B710}"/>
          </ac:spMkLst>
        </pc:spChg>
      </pc:sldChg>
      <pc:sldChg chg="add">
        <pc:chgData name="魏 星达" userId="ca17b13798aa44f7" providerId="LiveId" clId="{D8B5E3FB-3C5E-744C-8B7A-0B9AC8CAAA61}" dt="2021-11-12T07:34:19.135" v="8630"/>
        <pc:sldMkLst>
          <pc:docMk/>
          <pc:sldMk cId="2930868961" sldId="1662"/>
        </pc:sldMkLst>
      </pc:sldChg>
      <pc:sldChg chg="add">
        <pc:chgData name="魏 星达" userId="ca17b13798aa44f7" providerId="LiveId" clId="{D8B5E3FB-3C5E-744C-8B7A-0B9AC8CAAA61}" dt="2021-11-12T07:31:34.491" v="8500"/>
        <pc:sldMkLst>
          <pc:docMk/>
          <pc:sldMk cId="361459763" sldId="1666"/>
        </pc:sldMkLst>
      </pc:sldChg>
      <pc:sldChg chg="addSp delSp modSp add modNotesTx">
        <pc:chgData name="魏 星达" userId="ca17b13798aa44f7" providerId="LiveId" clId="{D8B5E3FB-3C5E-744C-8B7A-0B9AC8CAAA61}" dt="2021-11-12T07:47:02.358" v="8925" actId="20577"/>
        <pc:sldMkLst>
          <pc:docMk/>
          <pc:sldMk cId="3165203195" sldId="1671"/>
        </pc:sldMkLst>
        <pc:spChg chg="add del mod">
          <ac:chgData name="魏 星达" userId="ca17b13798aa44f7" providerId="LiveId" clId="{D8B5E3FB-3C5E-744C-8B7A-0B9AC8CAAA61}" dt="2021-11-12T07:40:21.582" v="8675"/>
          <ac:spMkLst>
            <pc:docMk/>
            <pc:sldMk cId="3165203195" sldId="1671"/>
            <ac:spMk id="7" creationId="{B3EE5846-2BA9-5B4B-A0A6-82F2238E1091}"/>
          </ac:spMkLst>
        </pc:spChg>
        <pc:spChg chg="add mod">
          <ac:chgData name="魏 星达" userId="ca17b13798aa44f7" providerId="LiveId" clId="{D8B5E3FB-3C5E-744C-8B7A-0B9AC8CAAA61}" dt="2021-11-12T07:40:28.539" v="8676"/>
          <ac:spMkLst>
            <pc:docMk/>
            <pc:sldMk cId="3165203195" sldId="1671"/>
            <ac:spMk id="17" creationId="{E008A654-DEE6-DF45-B00E-6BEBC5EA36B9}"/>
          </ac:spMkLst>
        </pc:spChg>
        <pc:spChg chg="add mod">
          <ac:chgData name="魏 星达" userId="ca17b13798aa44f7" providerId="LiveId" clId="{D8B5E3FB-3C5E-744C-8B7A-0B9AC8CAAA61}" dt="2021-11-12T07:40:28.539" v="8676"/>
          <ac:spMkLst>
            <pc:docMk/>
            <pc:sldMk cId="3165203195" sldId="1671"/>
            <ac:spMk id="19" creationId="{4B13E5F0-1356-F24B-A1E3-AB15E1E72558}"/>
          </ac:spMkLst>
        </pc:spChg>
        <pc:picChg chg="add mod">
          <ac:chgData name="魏 星达" userId="ca17b13798aa44f7" providerId="LiveId" clId="{D8B5E3FB-3C5E-744C-8B7A-0B9AC8CAAA61}" dt="2021-11-12T07:40:28.539" v="8676"/>
          <ac:picMkLst>
            <pc:docMk/>
            <pc:sldMk cId="3165203195" sldId="1671"/>
            <ac:picMk id="15" creationId="{D384E7FD-FD53-504D-9793-883F8FB8F945}"/>
          </ac:picMkLst>
        </pc:picChg>
      </pc:sldChg>
      <pc:sldChg chg="modSp mod">
        <pc:chgData name="魏 星达" userId="ca17b13798aa44f7" providerId="LiveId" clId="{D8B5E3FB-3C5E-744C-8B7A-0B9AC8CAAA61}" dt="2021-11-12T07:46:10.912" v="8799" actId="20577"/>
        <pc:sldMkLst>
          <pc:docMk/>
          <pc:sldMk cId="3628960693" sldId="2241"/>
        </pc:sldMkLst>
        <pc:spChg chg="mod">
          <ac:chgData name="魏 星达" userId="ca17b13798aa44f7" providerId="LiveId" clId="{D8B5E3FB-3C5E-744C-8B7A-0B9AC8CAAA61}" dt="2021-11-09T03:48:52.138" v="1099" actId="20577"/>
          <ac:spMkLst>
            <pc:docMk/>
            <pc:sldMk cId="3628960693" sldId="2241"/>
            <ac:spMk id="5" creationId="{2C7C6228-E47F-EA4B-8DD8-28647C76DDD6}"/>
          </ac:spMkLst>
        </pc:spChg>
        <pc:spChg chg="mod">
          <ac:chgData name="魏 星达" userId="ca17b13798aa44f7" providerId="LiveId" clId="{D8B5E3FB-3C5E-744C-8B7A-0B9AC8CAAA61}" dt="2021-11-12T07:46:10.912" v="8799" actId="20577"/>
          <ac:spMkLst>
            <pc:docMk/>
            <pc:sldMk cId="3628960693" sldId="2241"/>
            <ac:spMk id="10" creationId="{B6099FE4-63D1-FF4F-9D92-DDDE3165CCF5}"/>
          </ac:spMkLst>
        </pc:spChg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5305553" sldId="2412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391617947" sldId="2414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4040921146" sldId="2418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499332337" sldId="2419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064509943" sldId="2420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204325321" sldId="2422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677721124" sldId="242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176119614" sldId="2426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150790835" sldId="2453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781540858" sldId="2454"/>
        </pc:sldMkLst>
      </pc:sldChg>
      <pc:sldChg chg="add del">
        <pc:chgData name="魏 星达" userId="ca17b13798aa44f7" providerId="LiveId" clId="{D8B5E3FB-3C5E-744C-8B7A-0B9AC8CAAA61}" dt="2021-11-12T07:45:28.804" v="8788" actId="2696"/>
        <pc:sldMkLst>
          <pc:docMk/>
          <pc:sldMk cId="203006083" sldId="2460"/>
        </pc:sldMkLst>
      </pc:sldChg>
      <pc:sldChg chg="modSp add mod">
        <pc:chgData name="魏 星达" userId="ca17b13798aa44f7" providerId="LiveId" clId="{D8B5E3FB-3C5E-744C-8B7A-0B9AC8CAAA61}" dt="2021-11-12T07:38:43.866" v="8671" actId="20577"/>
        <pc:sldMkLst>
          <pc:docMk/>
          <pc:sldMk cId="115466326" sldId="2461"/>
        </pc:sldMkLst>
        <pc:spChg chg="mod">
          <ac:chgData name="魏 星达" userId="ca17b13798aa44f7" providerId="LiveId" clId="{D8B5E3FB-3C5E-744C-8B7A-0B9AC8CAAA61}" dt="2021-11-12T07:38:43.866" v="8671" actId="20577"/>
          <ac:spMkLst>
            <pc:docMk/>
            <pc:sldMk cId="115466326" sldId="2461"/>
            <ac:spMk id="2" creationId="{0025FD1C-A66E-DA47-BE65-C47BE8AD5359}"/>
          </ac:spMkLst>
        </pc:spChg>
      </pc:sldChg>
      <pc:sldChg chg="add">
        <pc:chgData name="魏 星达" userId="ca17b13798aa44f7" providerId="LiveId" clId="{D8B5E3FB-3C5E-744C-8B7A-0B9AC8CAAA61}" dt="2021-11-12T07:37:04.875" v="8660"/>
        <pc:sldMkLst>
          <pc:docMk/>
          <pc:sldMk cId="4074469059" sldId="2464"/>
        </pc:sldMkLst>
      </pc:sldChg>
      <pc:sldChg chg="add">
        <pc:chgData name="魏 星达" userId="ca17b13798aa44f7" providerId="LiveId" clId="{D8B5E3FB-3C5E-744C-8B7A-0B9AC8CAAA61}" dt="2021-11-12T07:39:22.009" v="8672"/>
        <pc:sldMkLst>
          <pc:docMk/>
          <pc:sldMk cId="3497948155" sldId="246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217933146" sldId="247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535723165" sldId="2503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221299350" sldId="2519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185987053" sldId="2587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448394934" sldId="2588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108041198" sldId="2589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275593127" sldId="2590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4215482373" sldId="2591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093242359" sldId="2592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791662050" sldId="2593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430869129" sldId="259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598412902" sldId="2596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898764717" sldId="2597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333878391" sldId="2600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236256323" sldId="2601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556399565" sldId="2604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614802366" sldId="2606"/>
        </pc:sldMkLst>
      </pc:sldChg>
      <pc:sldChg chg="addSp modSp add del mod">
        <pc:chgData name="魏 星达" userId="ca17b13798aa44f7" providerId="LiveId" clId="{D8B5E3FB-3C5E-744C-8B7A-0B9AC8CAAA61}" dt="2021-11-10T05:17:23.592" v="1410" actId="1076"/>
        <pc:sldMkLst>
          <pc:docMk/>
          <pc:sldMk cId="560485110" sldId="2607"/>
        </pc:sldMkLst>
        <pc:spChg chg="mod">
          <ac:chgData name="魏 星达" userId="ca17b13798aa44f7" providerId="LiveId" clId="{D8B5E3FB-3C5E-744C-8B7A-0B9AC8CAAA61}" dt="2021-11-08T09:08:53.930" v="40" actId="20577"/>
          <ac:spMkLst>
            <pc:docMk/>
            <pc:sldMk cId="560485110" sldId="2607"/>
            <ac:spMk id="2" creationId="{C4629361-821E-344C-B689-CFC4BD3E9378}"/>
          </ac:spMkLst>
        </pc:spChg>
        <pc:spChg chg="add mod">
          <ac:chgData name="魏 星达" userId="ca17b13798aa44f7" providerId="LiveId" clId="{D8B5E3FB-3C5E-744C-8B7A-0B9AC8CAAA61}" dt="2021-11-10T05:17:23.592" v="1410" actId="1076"/>
          <ac:spMkLst>
            <pc:docMk/>
            <pc:sldMk cId="560485110" sldId="2607"/>
            <ac:spMk id="5" creationId="{57A5C436-9775-584F-892C-96B0B2332A12}"/>
          </ac:spMkLst>
        </pc:spChg>
        <pc:spChg chg="add mod">
          <ac:chgData name="魏 星达" userId="ca17b13798aa44f7" providerId="LiveId" clId="{D8B5E3FB-3C5E-744C-8B7A-0B9AC8CAAA61}" dt="2021-11-10T05:17:23.592" v="1410" actId="1076"/>
          <ac:spMkLst>
            <pc:docMk/>
            <pc:sldMk cId="560485110" sldId="2607"/>
            <ac:spMk id="6" creationId="{4F093C5D-753C-0845-92D3-A4526CA1C4C1}"/>
          </ac:spMkLst>
        </pc:spChg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560846042" sldId="2609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523158306" sldId="2611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656444314" sldId="2612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872074617" sldId="2613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64618304" sldId="2614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898015795" sldId="261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522686505" sldId="2616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276991185" sldId="2619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96949944" sldId="2620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402827375" sldId="2621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960049636" sldId="2624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798761126" sldId="262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83136522" sldId="2626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767522238" sldId="2627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4096403646" sldId="2628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460610834" sldId="2630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331276460" sldId="2631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237612782" sldId="2632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672970513" sldId="2633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446897939" sldId="2634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807114879" sldId="263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837881719" sldId="2636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76825394" sldId="2638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530303016" sldId="2639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80365995" sldId="2640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502425662" sldId="2641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1330837501" sldId="2642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562899143" sldId="2644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4173368086" sldId="2645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715866295" sldId="2646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314968522" sldId="2647"/>
        </pc:sldMkLst>
      </pc:sldChg>
      <pc:sldChg chg="del">
        <pc:chgData name="魏 星达" userId="ca17b13798aa44f7" providerId="LiveId" clId="{D8B5E3FB-3C5E-744C-8B7A-0B9AC8CAAA61}" dt="2021-11-08T09:08:26.921" v="1" actId="2696"/>
        <pc:sldMkLst>
          <pc:docMk/>
          <pc:sldMk cId="2615286769" sldId="2649"/>
        </pc:sldMkLst>
      </pc:sldChg>
      <pc:sldChg chg="add">
        <pc:chgData name="魏 星达" userId="ca17b13798aa44f7" providerId="LiveId" clId="{D8B5E3FB-3C5E-744C-8B7A-0B9AC8CAAA61}" dt="2021-11-08T09:08:22.079" v="0"/>
        <pc:sldMkLst>
          <pc:docMk/>
          <pc:sldMk cId="2511631864" sldId="2650"/>
        </pc:sldMkLst>
      </pc:sldChg>
      <pc:sldChg chg="modSp add mod">
        <pc:chgData name="魏 星达" userId="ca17b13798aa44f7" providerId="LiveId" clId="{D8B5E3FB-3C5E-744C-8B7A-0B9AC8CAAA61}" dt="2021-11-08T09:09:09.111" v="81" actId="1035"/>
        <pc:sldMkLst>
          <pc:docMk/>
          <pc:sldMk cId="3148767011" sldId="2651"/>
        </pc:sldMkLst>
        <pc:spChg chg="mod">
          <ac:chgData name="魏 星达" userId="ca17b13798aa44f7" providerId="LiveId" clId="{D8B5E3FB-3C5E-744C-8B7A-0B9AC8CAAA61}" dt="2021-11-08T09:09:01.148" v="63" actId="20577"/>
          <ac:spMkLst>
            <pc:docMk/>
            <pc:sldMk cId="3148767011" sldId="2651"/>
            <ac:spMk id="2" creationId="{C4629361-821E-344C-B689-CFC4BD3E9378}"/>
          </ac:spMkLst>
        </pc:spChg>
        <pc:spChg chg="mod">
          <ac:chgData name="魏 星达" userId="ca17b13798aa44f7" providerId="LiveId" clId="{D8B5E3FB-3C5E-744C-8B7A-0B9AC8CAAA61}" dt="2021-11-08T09:09:09.111" v="81" actId="1035"/>
          <ac:spMkLst>
            <pc:docMk/>
            <pc:sldMk cId="3148767011" sldId="2651"/>
            <ac:spMk id="3" creationId="{549E83F5-BC95-324B-A6E2-1523D0B1CEC5}"/>
          </ac:spMkLst>
        </pc:spChg>
      </pc:sldChg>
      <pc:sldChg chg="addSp delSp modSp new mod delAnim modAnim">
        <pc:chgData name="魏 星达" userId="ca17b13798aa44f7" providerId="LiveId" clId="{D8B5E3FB-3C5E-744C-8B7A-0B9AC8CAAA61}" dt="2021-11-12T04:55:16.698" v="6086" actId="1076"/>
        <pc:sldMkLst>
          <pc:docMk/>
          <pc:sldMk cId="2277191494" sldId="2652"/>
        </pc:sldMkLst>
        <pc:spChg chg="add del mod">
          <ac:chgData name="魏 星达" userId="ca17b13798aa44f7" providerId="LiveId" clId="{D8B5E3FB-3C5E-744C-8B7A-0B9AC8CAAA61}" dt="2021-11-12T04:54:30.667" v="6062" actId="478"/>
          <ac:spMkLst>
            <pc:docMk/>
            <pc:sldMk cId="2277191494" sldId="2652"/>
            <ac:spMk id="2" creationId="{5AB98A15-6EC9-0646-B83A-96AA4CEDCE01}"/>
          </ac:spMkLst>
        </pc:spChg>
        <pc:spChg chg="mod">
          <ac:chgData name="魏 星达" userId="ca17b13798aa44f7" providerId="LiveId" clId="{D8B5E3FB-3C5E-744C-8B7A-0B9AC8CAAA61}" dt="2021-11-12T04:55:12.011" v="6085" actId="20577"/>
          <ac:spMkLst>
            <pc:docMk/>
            <pc:sldMk cId="2277191494" sldId="2652"/>
            <ac:spMk id="3" creationId="{0B970513-C7C9-CE47-A632-3AD27A5E44A7}"/>
          </ac:spMkLst>
        </pc:spChg>
        <pc:spChg chg="del mod">
          <ac:chgData name="魏 星达" userId="ca17b13798aa44f7" providerId="LiveId" clId="{D8B5E3FB-3C5E-744C-8B7A-0B9AC8CAAA61}" dt="2021-11-12T04:54:43.656" v="6066" actId="478"/>
          <ac:spMkLst>
            <pc:docMk/>
            <pc:sldMk cId="2277191494" sldId="2652"/>
            <ac:spMk id="4" creationId="{FA8F0127-462D-6C43-81DB-CA79733C11FA}"/>
          </ac:spMkLst>
        </pc:spChg>
        <pc:spChg chg="add del mod">
          <ac:chgData name="魏 星达" userId="ca17b13798aa44f7" providerId="LiveId" clId="{D8B5E3FB-3C5E-744C-8B7A-0B9AC8CAAA61}" dt="2021-11-12T04:54:37.947" v="6065" actId="478"/>
          <ac:spMkLst>
            <pc:docMk/>
            <pc:sldMk cId="2277191494" sldId="2652"/>
            <ac:spMk id="5" creationId="{39B08B60-69ED-B248-B0F6-01C169E22B15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6" creationId="{1D94CA9F-867D-3144-BDC6-5E8238873FC5}"/>
          </ac:spMkLst>
        </pc:spChg>
        <pc:spChg chg="add del mod">
          <ac:chgData name="魏 星达" userId="ca17b13798aa44f7" providerId="LiveId" clId="{D8B5E3FB-3C5E-744C-8B7A-0B9AC8CAAA61}" dt="2021-11-12T04:54:37.947" v="6065" actId="478"/>
          <ac:spMkLst>
            <pc:docMk/>
            <pc:sldMk cId="2277191494" sldId="2652"/>
            <ac:spMk id="6" creationId="{F1602874-0AA6-A143-9E1D-A2106693E3F7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7" creationId="{986EC20C-DC74-5A4C-BBF5-BBEF73A2512B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8" creationId="{1C91F5CD-266D-054D-9D0D-D63F5CD47241}"/>
          </ac:spMkLst>
        </pc:spChg>
        <pc:spChg chg="add del mod">
          <ac:chgData name="魏 星达" userId="ca17b13798aa44f7" providerId="LiveId" clId="{D8B5E3FB-3C5E-744C-8B7A-0B9AC8CAAA61}" dt="2021-11-12T04:54:30.667" v="6062" actId="478"/>
          <ac:spMkLst>
            <pc:docMk/>
            <pc:sldMk cId="2277191494" sldId="2652"/>
            <ac:spMk id="8" creationId="{47240C5E-0276-3647-94F2-032E2401338B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9" creationId="{C45909CE-5DA4-C043-B6AD-2C651C876BBF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0" creationId="{1B4CB7F3-E063-C542-A895-56961B7B6F0E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1" creationId="{6B37EF1F-B920-0F4B-B5F1-7348250A4218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2" creationId="{81203613-414C-C040-8735-3AE3205C1CA9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3" creationId="{F618F173-C767-8D42-B882-51080CDAC9B9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4" creationId="{A4309853-085D-124F-A50A-BA2E0697965C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5" creationId="{ED682F2F-B3EF-9D4C-B31D-45F65121929F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6" creationId="{7258E7D9-67F2-7443-ABFF-A9C8ACAB5E56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7" creationId="{E51395E2-8E5B-2B47-B2AA-76D821EA5739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8" creationId="{28A5F6A8-E057-C64E-AF98-9E6B7288E063}"/>
          </ac:spMkLst>
        </pc:spChg>
        <pc:spChg chg="add del mod">
          <ac:chgData name="魏 星达" userId="ca17b13798aa44f7" providerId="LiveId" clId="{D8B5E3FB-3C5E-744C-8B7A-0B9AC8CAAA61}" dt="2021-11-08T11:50:47.625" v="1074"/>
          <ac:spMkLst>
            <pc:docMk/>
            <pc:sldMk cId="2277191494" sldId="2652"/>
            <ac:spMk id="19" creationId="{41B67410-64DE-3344-857C-DB57600B2499}"/>
          </ac:spMkLst>
        </pc:spChg>
        <pc:spChg chg="add del mod">
          <ac:chgData name="魏 星达" userId="ca17b13798aa44f7" providerId="LiveId" clId="{D8B5E3FB-3C5E-744C-8B7A-0B9AC8CAAA61}" dt="2021-11-12T04:54:37.947" v="6065" actId="478"/>
          <ac:spMkLst>
            <pc:docMk/>
            <pc:sldMk cId="2277191494" sldId="2652"/>
            <ac:spMk id="21" creationId="{AEC0EB60-B166-2C4A-ABC2-E47177895FBF}"/>
          </ac:spMkLst>
        </pc:spChg>
        <pc:spChg chg="add del mod">
          <ac:chgData name="魏 星达" userId="ca17b13798aa44f7" providerId="LiveId" clId="{D8B5E3FB-3C5E-744C-8B7A-0B9AC8CAAA61}" dt="2021-11-12T04:54:37.947" v="6065" actId="478"/>
          <ac:spMkLst>
            <pc:docMk/>
            <pc:sldMk cId="2277191494" sldId="2652"/>
            <ac:spMk id="22" creationId="{9529E514-8022-644D-B02B-924225EAA1C6}"/>
          </ac:spMkLst>
        </pc:spChg>
        <pc:spChg chg="add del mod">
          <ac:chgData name="魏 星达" userId="ca17b13798aa44f7" providerId="LiveId" clId="{D8B5E3FB-3C5E-744C-8B7A-0B9AC8CAAA61}" dt="2021-11-12T04:54:37.947" v="6065" actId="478"/>
          <ac:spMkLst>
            <pc:docMk/>
            <pc:sldMk cId="2277191494" sldId="2652"/>
            <ac:spMk id="23" creationId="{DB5963BB-9FD7-5B48-9941-C13E4FFD3492}"/>
          </ac:spMkLst>
        </pc:spChg>
        <pc:spChg chg="add del mod">
          <ac:chgData name="魏 星达" userId="ca17b13798aa44f7" providerId="LiveId" clId="{D8B5E3FB-3C5E-744C-8B7A-0B9AC8CAAA61}" dt="2021-11-12T04:54:43.656" v="6066" actId="478"/>
          <ac:spMkLst>
            <pc:docMk/>
            <pc:sldMk cId="2277191494" sldId="2652"/>
            <ac:spMk id="24" creationId="{4168B360-3D36-9F40-AD52-915CC469C153}"/>
          </ac:spMkLst>
        </pc:spChg>
        <pc:spChg chg="add mod">
          <ac:chgData name="魏 星达" userId="ca17b13798aa44f7" providerId="LiveId" clId="{D8B5E3FB-3C5E-744C-8B7A-0B9AC8CAAA61}" dt="2021-11-12T04:55:16.698" v="6086" actId="1076"/>
          <ac:spMkLst>
            <pc:docMk/>
            <pc:sldMk cId="2277191494" sldId="2652"/>
            <ac:spMk id="27" creationId="{DFF52DF6-C49D-EA41-8171-3D8F457395D5}"/>
          </ac:spMkLst>
        </pc:spChg>
        <pc:spChg chg="add del mod">
          <ac:chgData name="魏 星达" userId="ca17b13798aa44f7" providerId="LiveId" clId="{D8B5E3FB-3C5E-744C-8B7A-0B9AC8CAAA61}" dt="2021-11-12T04:54:37.947" v="6065" actId="478"/>
          <ac:spMkLst>
            <pc:docMk/>
            <pc:sldMk cId="2277191494" sldId="2652"/>
            <ac:spMk id="29" creationId="{34136873-E00F-EA4B-8B80-8C1F5F12F819}"/>
          </ac:spMkLst>
        </pc:spChg>
        <pc:spChg chg="add del mod">
          <ac:chgData name="魏 星达" userId="ca17b13798aa44f7" providerId="LiveId" clId="{D8B5E3FB-3C5E-744C-8B7A-0B9AC8CAAA61}" dt="2021-11-12T04:54:43.656" v="6066" actId="478"/>
          <ac:spMkLst>
            <pc:docMk/>
            <pc:sldMk cId="2277191494" sldId="2652"/>
            <ac:spMk id="34" creationId="{92C11F4D-FEBF-414D-9109-C75C79253DA6}"/>
          </ac:spMkLst>
        </pc:spChg>
        <pc:spChg chg="add del mod">
          <ac:chgData name="魏 星达" userId="ca17b13798aa44f7" providerId="LiveId" clId="{D8B5E3FB-3C5E-744C-8B7A-0B9AC8CAAA61}" dt="2021-11-12T04:54:33.170" v="6064" actId="478"/>
          <ac:spMkLst>
            <pc:docMk/>
            <pc:sldMk cId="2277191494" sldId="2652"/>
            <ac:spMk id="35" creationId="{5597C99A-3A9A-DB4B-876B-C811AB6B9EF6}"/>
          </ac:spMkLst>
        </pc:spChg>
        <pc:graphicFrameChg chg="add mod">
          <ac:chgData name="魏 星达" userId="ca17b13798aa44f7" providerId="LiveId" clId="{D8B5E3FB-3C5E-744C-8B7A-0B9AC8CAAA61}" dt="2021-11-12T04:55:16.698" v="6086" actId="1076"/>
          <ac:graphicFrameMkLst>
            <pc:docMk/>
            <pc:sldMk cId="2277191494" sldId="2652"/>
            <ac:graphicFrameMk id="25" creationId="{0D1B7A1B-6E3C-BA48-9408-2E2F37B224E8}"/>
          </ac:graphicFrameMkLst>
        </pc:graphicFrameChg>
        <pc:picChg chg="add del mod">
          <ac:chgData name="魏 星达" userId="ca17b13798aa44f7" providerId="LiveId" clId="{D8B5E3FB-3C5E-744C-8B7A-0B9AC8CAAA61}" dt="2021-11-12T04:54:37.947" v="6065" actId="478"/>
          <ac:picMkLst>
            <pc:docMk/>
            <pc:sldMk cId="2277191494" sldId="2652"/>
            <ac:picMk id="20" creationId="{12E5CCDF-707B-FC4E-BE0C-5441D5D5D955}"/>
          </ac:picMkLst>
        </pc:picChg>
        <pc:cxnChg chg="add del mod">
          <ac:chgData name="魏 星达" userId="ca17b13798aa44f7" providerId="LiveId" clId="{D8B5E3FB-3C5E-744C-8B7A-0B9AC8CAAA61}" dt="2021-11-12T04:54:43.656" v="6066" actId="478"/>
          <ac:cxnSpMkLst>
            <pc:docMk/>
            <pc:sldMk cId="2277191494" sldId="2652"/>
            <ac:cxnSpMk id="26" creationId="{196CC691-7238-2240-8AC0-6ED923840A5A}"/>
          </ac:cxnSpMkLst>
        </pc:cxnChg>
        <pc:cxnChg chg="add del mod">
          <ac:chgData name="魏 星达" userId="ca17b13798aa44f7" providerId="LiveId" clId="{D8B5E3FB-3C5E-744C-8B7A-0B9AC8CAAA61}" dt="2021-11-12T04:54:43.656" v="6066" actId="478"/>
          <ac:cxnSpMkLst>
            <pc:docMk/>
            <pc:sldMk cId="2277191494" sldId="2652"/>
            <ac:cxnSpMk id="30" creationId="{3B10005D-8724-3945-96BD-9BE3DDEC00F7}"/>
          </ac:cxnSpMkLst>
        </pc:cxnChg>
        <pc:cxnChg chg="add del mod">
          <ac:chgData name="魏 星达" userId="ca17b13798aa44f7" providerId="LiveId" clId="{D8B5E3FB-3C5E-744C-8B7A-0B9AC8CAAA61}" dt="2021-11-12T04:54:43.656" v="6066" actId="478"/>
          <ac:cxnSpMkLst>
            <pc:docMk/>
            <pc:sldMk cId="2277191494" sldId="2652"/>
            <ac:cxnSpMk id="31" creationId="{735FBC6F-060B-BE4D-8FE3-E9A5DA0025FB}"/>
          </ac:cxnSpMkLst>
        </pc:cxnChg>
      </pc:sldChg>
      <pc:sldChg chg="new del">
        <pc:chgData name="魏 星达" userId="ca17b13798aa44f7" providerId="LiveId" clId="{D8B5E3FB-3C5E-744C-8B7A-0B9AC8CAAA61}" dt="2021-11-08T11:37:11.573" v="206" actId="680"/>
        <pc:sldMkLst>
          <pc:docMk/>
          <pc:sldMk cId="1389984372" sldId="2653"/>
        </pc:sldMkLst>
      </pc:sldChg>
      <pc:sldChg chg="modSp new del mod">
        <pc:chgData name="魏 星达" userId="ca17b13798aa44f7" providerId="LiveId" clId="{D8B5E3FB-3C5E-744C-8B7A-0B9AC8CAAA61}" dt="2021-11-12T07:02:51.054" v="7948" actId="2696"/>
        <pc:sldMkLst>
          <pc:docMk/>
          <pc:sldMk cId="4243528838" sldId="2653"/>
        </pc:sldMkLst>
        <pc:spChg chg="mod">
          <ac:chgData name="魏 星达" userId="ca17b13798aa44f7" providerId="LiveId" clId="{D8B5E3FB-3C5E-744C-8B7A-0B9AC8CAAA61}" dt="2021-11-08T11:39:38.471" v="637" actId="20577"/>
          <ac:spMkLst>
            <pc:docMk/>
            <pc:sldMk cId="4243528838" sldId="2653"/>
            <ac:spMk id="2" creationId="{F6B72A24-C80E-2B49-99AC-873383DE90A6}"/>
          </ac:spMkLst>
        </pc:spChg>
        <pc:spChg chg="mod">
          <ac:chgData name="魏 星达" userId="ca17b13798aa44f7" providerId="LiveId" clId="{D8B5E3FB-3C5E-744C-8B7A-0B9AC8CAAA61}" dt="2021-11-08T11:43:42.298" v="879" actId="20577"/>
          <ac:spMkLst>
            <pc:docMk/>
            <pc:sldMk cId="4243528838" sldId="2653"/>
            <ac:spMk id="3" creationId="{536E320B-C4CD-ED46-B950-353AC4302F4B}"/>
          </ac:spMkLst>
        </pc:spChg>
      </pc:sldChg>
      <pc:sldChg chg="new del">
        <pc:chgData name="魏 星达" userId="ca17b13798aa44f7" providerId="LiveId" clId="{D8B5E3FB-3C5E-744C-8B7A-0B9AC8CAAA61}" dt="2021-11-08T11:51:42.786" v="1085" actId="680"/>
        <pc:sldMkLst>
          <pc:docMk/>
          <pc:sldMk cId="2150956381" sldId="2654"/>
        </pc:sldMkLst>
      </pc:sldChg>
      <pc:sldChg chg="addSp modSp new mod modAnim">
        <pc:chgData name="魏 星达" userId="ca17b13798aa44f7" providerId="LiveId" clId="{D8B5E3FB-3C5E-744C-8B7A-0B9AC8CAAA61}" dt="2021-11-10T05:18:49.447" v="1497"/>
        <pc:sldMkLst>
          <pc:docMk/>
          <pc:sldMk cId="3306522055" sldId="2654"/>
        </pc:sldMkLst>
        <pc:spChg chg="mod">
          <ac:chgData name="魏 星达" userId="ca17b13798aa44f7" providerId="LiveId" clId="{D8B5E3FB-3C5E-744C-8B7A-0B9AC8CAAA61}" dt="2021-11-10T05:15:29.937" v="1315" actId="20577"/>
          <ac:spMkLst>
            <pc:docMk/>
            <pc:sldMk cId="3306522055" sldId="2654"/>
            <ac:spMk id="2" creationId="{DA6E9BBF-69B1-B447-BA73-E1B91707BA1C}"/>
          </ac:spMkLst>
        </pc:spChg>
        <pc:spChg chg="mod">
          <ac:chgData name="魏 星达" userId="ca17b13798aa44f7" providerId="LiveId" clId="{D8B5E3FB-3C5E-744C-8B7A-0B9AC8CAAA61}" dt="2021-11-10T05:18:27.011" v="1489"/>
          <ac:spMkLst>
            <pc:docMk/>
            <pc:sldMk cId="3306522055" sldId="2654"/>
            <ac:spMk id="3" creationId="{1F06583F-ABFE-7749-BA14-1E999E818958}"/>
          </ac:spMkLst>
        </pc:spChg>
        <pc:spChg chg="add mod">
          <ac:chgData name="魏 星达" userId="ca17b13798aa44f7" providerId="LiveId" clId="{D8B5E3FB-3C5E-744C-8B7A-0B9AC8CAAA61}" dt="2021-11-10T05:18:46.985" v="1496" actId="1076"/>
          <ac:spMkLst>
            <pc:docMk/>
            <pc:sldMk cId="3306522055" sldId="2654"/>
            <ac:spMk id="5" creationId="{97D26A45-D7D5-FE4E-BC73-ECEFF2A8A874}"/>
          </ac:spMkLst>
        </pc:spChg>
      </pc:sldChg>
      <pc:sldChg chg="addSp delSp modSp new mod modNotesTx">
        <pc:chgData name="魏 星达" userId="ca17b13798aa44f7" providerId="LiveId" clId="{D8B5E3FB-3C5E-744C-8B7A-0B9AC8CAAA61}" dt="2021-11-11T13:15:22.678" v="2362" actId="2711"/>
        <pc:sldMkLst>
          <pc:docMk/>
          <pc:sldMk cId="1927577974" sldId="2655"/>
        </pc:sldMkLst>
        <pc:spChg chg="mod">
          <ac:chgData name="魏 星达" userId="ca17b13798aa44f7" providerId="LiveId" clId="{D8B5E3FB-3C5E-744C-8B7A-0B9AC8CAAA61}" dt="2021-11-10T05:19:07.098" v="1515" actId="20577"/>
          <ac:spMkLst>
            <pc:docMk/>
            <pc:sldMk cId="1927577974" sldId="2655"/>
            <ac:spMk id="2" creationId="{33CD23B9-83D4-1645-B482-C9865C3F3ACD}"/>
          </ac:spMkLst>
        </pc:spChg>
        <pc:spChg chg="mod">
          <ac:chgData name="魏 星达" userId="ca17b13798aa44f7" providerId="LiveId" clId="{D8B5E3FB-3C5E-744C-8B7A-0B9AC8CAAA61}" dt="2021-11-11T13:15:22.678" v="2362" actId="2711"/>
          <ac:spMkLst>
            <pc:docMk/>
            <pc:sldMk cId="1927577974" sldId="2655"/>
            <ac:spMk id="3" creationId="{A7669EFA-672A-234B-86E9-6CD010DBC2AD}"/>
          </ac:spMkLst>
        </pc:spChg>
        <pc:picChg chg="add del">
          <ac:chgData name="魏 星达" userId="ca17b13798aa44f7" providerId="LiveId" clId="{D8B5E3FB-3C5E-744C-8B7A-0B9AC8CAAA61}" dt="2021-11-10T05:19:04.560" v="1500"/>
          <ac:picMkLst>
            <pc:docMk/>
            <pc:sldMk cId="1927577974" sldId="2655"/>
            <ac:picMk id="1025" creationId="{097321E1-7556-514D-B750-A8F412F0219B}"/>
          </ac:picMkLst>
        </pc:picChg>
      </pc:sldChg>
      <pc:sldChg chg="addSp delSp modSp new mod modNotesTx">
        <pc:chgData name="魏 星达" userId="ca17b13798aa44f7" providerId="LiveId" clId="{D8B5E3FB-3C5E-744C-8B7A-0B9AC8CAAA61}" dt="2021-11-11T12:54:21.064" v="2259" actId="2085"/>
        <pc:sldMkLst>
          <pc:docMk/>
          <pc:sldMk cId="1219633917" sldId="2656"/>
        </pc:sldMkLst>
        <pc:spChg chg="mod">
          <ac:chgData name="魏 星达" userId="ca17b13798aa44f7" providerId="LiveId" clId="{D8B5E3FB-3C5E-744C-8B7A-0B9AC8CAAA61}" dt="2021-11-10T05:23:11.552" v="1737" actId="20577"/>
          <ac:spMkLst>
            <pc:docMk/>
            <pc:sldMk cId="1219633917" sldId="2656"/>
            <ac:spMk id="2" creationId="{BEF0A6B2-3361-134C-99AA-4132CDCEB973}"/>
          </ac:spMkLst>
        </pc:spChg>
        <pc:spChg chg="del mod">
          <ac:chgData name="魏 星达" userId="ca17b13798aa44f7" providerId="LiveId" clId="{D8B5E3FB-3C5E-744C-8B7A-0B9AC8CAAA61}" dt="2021-11-11T12:42:08.643" v="1794" actId="478"/>
          <ac:spMkLst>
            <pc:docMk/>
            <pc:sldMk cId="1219633917" sldId="2656"/>
            <ac:spMk id="3" creationId="{501F40EE-FBF7-9045-BC93-48644D730B72}"/>
          </ac:spMkLst>
        </pc:spChg>
        <pc:spChg chg="add del mod">
          <ac:chgData name="魏 星达" userId="ca17b13798aa44f7" providerId="LiveId" clId="{D8B5E3FB-3C5E-744C-8B7A-0B9AC8CAAA61}" dt="2021-11-11T12:44:47.911" v="1899" actId="478"/>
          <ac:spMkLst>
            <pc:docMk/>
            <pc:sldMk cId="1219633917" sldId="2656"/>
            <ac:spMk id="5" creationId="{B468014A-2BC2-7941-A11E-FF7DCAC039C4}"/>
          </ac:spMkLst>
        </pc:spChg>
        <pc:spChg chg="add mod">
          <ac:chgData name="魏 星达" userId="ca17b13798aa44f7" providerId="LiveId" clId="{D8B5E3FB-3C5E-744C-8B7A-0B9AC8CAAA61}" dt="2021-11-11T12:42:40.095" v="1811" actId="1076"/>
          <ac:spMkLst>
            <pc:docMk/>
            <pc:sldMk cId="1219633917" sldId="2656"/>
            <ac:spMk id="6" creationId="{0E8AC604-2706-CD44-A694-C15F9C44375B}"/>
          </ac:spMkLst>
        </pc:spChg>
        <pc:spChg chg="add mod">
          <ac:chgData name="魏 星达" userId="ca17b13798aa44f7" providerId="LiveId" clId="{D8B5E3FB-3C5E-744C-8B7A-0B9AC8CAAA61}" dt="2021-11-11T12:42:40.095" v="1811" actId="1076"/>
          <ac:spMkLst>
            <pc:docMk/>
            <pc:sldMk cId="1219633917" sldId="2656"/>
            <ac:spMk id="7" creationId="{37A5EA68-F5A5-6546-8620-A6C839D0B4DC}"/>
          </ac:spMkLst>
        </pc:spChg>
        <pc:spChg chg="add mod">
          <ac:chgData name="魏 星达" userId="ca17b13798aa44f7" providerId="LiveId" clId="{D8B5E3FB-3C5E-744C-8B7A-0B9AC8CAAA61}" dt="2021-11-11T12:42:40.095" v="1811" actId="1076"/>
          <ac:spMkLst>
            <pc:docMk/>
            <pc:sldMk cId="1219633917" sldId="2656"/>
            <ac:spMk id="8" creationId="{4C358EFA-C65A-D942-912F-4594B803B591}"/>
          </ac:spMkLst>
        </pc:spChg>
        <pc:spChg chg="add mod">
          <ac:chgData name="魏 星达" userId="ca17b13798aa44f7" providerId="LiveId" clId="{D8B5E3FB-3C5E-744C-8B7A-0B9AC8CAAA61}" dt="2021-11-11T12:42:40.095" v="1811" actId="1076"/>
          <ac:spMkLst>
            <pc:docMk/>
            <pc:sldMk cId="1219633917" sldId="2656"/>
            <ac:spMk id="10" creationId="{4BD4092B-7C42-A541-A809-60E7344879F3}"/>
          </ac:spMkLst>
        </pc:spChg>
        <pc:spChg chg="add mod">
          <ac:chgData name="魏 星达" userId="ca17b13798aa44f7" providerId="LiveId" clId="{D8B5E3FB-3C5E-744C-8B7A-0B9AC8CAAA61}" dt="2021-11-11T12:51:10.977" v="2249" actId="14100"/>
          <ac:spMkLst>
            <pc:docMk/>
            <pc:sldMk cId="1219633917" sldId="2656"/>
            <ac:spMk id="13" creationId="{069AEF3E-5B1F-644F-936A-BDEE5CCC5261}"/>
          </ac:spMkLst>
        </pc:spChg>
        <pc:spChg chg="add mod">
          <ac:chgData name="魏 星达" userId="ca17b13798aa44f7" providerId="LiveId" clId="{D8B5E3FB-3C5E-744C-8B7A-0B9AC8CAAA61}" dt="2021-11-11T12:54:21.064" v="2259" actId="2085"/>
          <ac:spMkLst>
            <pc:docMk/>
            <pc:sldMk cId="1219633917" sldId="2656"/>
            <ac:spMk id="14" creationId="{A55F1922-3508-BF47-A77B-ED8A7F85EB2F}"/>
          </ac:spMkLst>
        </pc:spChg>
        <pc:spChg chg="add del mod">
          <ac:chgData name="魏 星达" userId="ca17b13798aa44f7" providerId="LiveId" clId="{D8B5E3FB-3C5E-744C-8B7A-0B9AC8CAAA61}" dt="2021-11-11T12:50:51.703" v="2238" actId="478"/>
          <ac:spMkLst>
            <pc:docMk/>
            <pc:sldMk cId="1219633917" sldId="2656"/>
            <ac:spMk id="15" creationId="{0C217F73-52EA-094F-9749-20C8F087EE25}"/>
          </ac:spMkLst>
        </pc:spChg>
        <pc:spChg chg="add mod">
          <ac:chgData name="魏 星达" userId="ca17b13798aa44f7" providerId="LiveId" clId="{D8B5E3FB-3C5E-744C-8B7A-0B9AC8CAAA61}" dt="2021-11-11T12:51:03.599" v="2247" actId="14100"/>
          <ac:spMkLst>
            <pc:docMk/>
            <pc:sldMk cId="1219633917" sldId="2656"/>
            <ac:spMk id="16" creationId="{B1B63914-8058-5648-AEA2-484C03ACBB31}"/>
          </ac:spMkLst>
        </pc:spChg>
        <pc:spChg chg="add mod">
          <ac:chgData name="魏 星达" userId="ca17b13798aa44f7" providerId="LiveId" clId="{D8B5E3FB-3C5E-744C-8B7A-0B9AC8CAAA61}" dt="2021-11-11T12:51:40.745" v="2251" actId="692"/>
          <ac:spMkLst>
            <pc:docMk/>
            <pc:sldMk cId="1219633917" sldId="2656"/>
            <ac:spMk id="17" creationId="{5A40F87F-C087-9E40-9400-1FD564B711AD}"/>
          </ac:spMkLst>
        </pc:spChg>
        <pc:spChg chg="add mod">
          <ac:chgData name="魏 星达" userId="ca17b13798aa44f7" providerId="LiveId" clId="{D8B5E3FB-3C5E-744C-8B7A-0B9AC8CAAA61}" dt="2021-11-11T12:52:02.008" v="2254" actId="14100"/>
          <ac:spMkLst>
            <pc:docMk/>
            <pc:sldMk cId="1219633917" sldId="2656"/>
            <ac:spMk id="18" creationId="{502C560B-3DBA-6E41-BD97-D54528A9F7F4}"/>
          </ac:spMkLst>
        </pc:spChg>
        <pc:cxnChg chg="add mod">
          <ac:chgData name="魏 星达" userId="ca17b13798aa44f7" providerId="LiveId" clId="{D8B5E3FB-3C5E-744C-8B7A-0B9AC8CAAA61}" dt="2021-11-11T12:42:40.095" v="1811" actId="1076"/>
          <ac:cxnSpMkLst>
            <pc:docMk/>
            <pc:sldMk cId="1219633917" sldId="2656"/>
            <ac:cxnSpMk id="9" creationId="{70C3AC02-11AA-744C-9DC6-528B01C5E48E}"/>
          </ac:cxnSpMkLst>
        </pc:cxnChg>
        <pc:cxnChg chg="add mod">
          <ac:chgData name="魏 星达" userId="ca17b13798aa44f7" providerId="LiveId" clId="{D8B5E3FB-3C5E-744C-8B7A-0B9AC8CAAA61}" dt="2021-11-11T12:42:40.095" v="1811" actId="1076"/>
          <ac:cxnSpMkLst>
            <pc:docMk/>
            <pc:sldMk cId="1219633917" sldId="2656"/>
            <ac:cxnSpMk id="11" creationId="{A68D9155-A6D7-DE46-88B3-8AF0F619F55F}"/>
          </ac:cxnSpMkLst>
        </pc:cxnChg>
        <pc:cxnChg chg="add mod">
          <ac:chgData name="魏 星达" userId="ca17b13798aa44f7" providerId="LiveId" clId="{D8B5E3FB-3C5E-744C-8B7A-0B9AC8CAAA61}" dt="2021-11-11T12:42:40.095" v="1811" actId="1076"/>
          <ac:cxnSpMkLst>
            <pc:docMk/>
            <pc:sldMk cId="1219633917" sldId="2656"/>
            <ac:cxnSpMk id="12" creationId="{D1672632-1CB6-4E4C-99C0-835B8AF7FDD1}"/>
          </ac:cxnSpMkLst>
        </pc:cxnChg>
      </pc:sldChg>
      <pc:sldChg chg="addSp delSp modSp new mod">
        <pc:chgData name="魏 星达" userId="ca17b13798aa44f7" providerId="LiveId" clId="{D8B5E3FB-3C5E-744C-8B7A-0B9AC8CAAA61}" dt="2021-11-12T04:43:52.182" v="5428" actId="20577"/>
        <pc:sldMkLst>
          <pc:docMk/>
          <pc:sldMk cId="724771330" sldId="2657"/>
        </pc:sldMkLst>
        <pc:spChg chg="mod">
          <ac:chgData name="魏 星达" userId="ca17b13798aa44f7" providerId="LiveId" clId="{D8B5E3FB-3C5E-744C-8B7A-0B9AC8CAAA61}" dt="2021-11-11T12:54:53.735" v="2261"/>
          <ac:spMkLst>
            <pc:docMk/>
            <pc:sldMk cId="724771330" sldId="2657"/>
            <ac:spMk id="2" creationId="{47379F17-9FD5-3243-BC84-B3C23DED87CD}"/>
          </ac:spMkLst>
        </pc:spChg>
        <pc:spChg chg="del">
          <ac:chgData name="魏 星达" userId="ca17b13798aa44f7" providerId="LiveId" clId="{D8B5E3FB-3C5E-744C-8B7A-0B9AC8CAAA61}" dt="2021-11-11T12:55:06.529" v="2263" actId="478"/>
          <ac:spMkLst>
            <pc:docMk/>
            <pc:sldMk cId="724771330" sldId="2657"/>
            <ac:spMk id="3" creationId="{21B9EC70-5B14-0D4E-A829-FC50C5D66279}"/>
          </ac:spMkLst>
        </pc:spChg>
        <pc:spChg chg="add mod">
          <ac:chgData name="魏 星达" userId="ca17b13798aa44f7" providerId="LiveId" clId="{D8B5E3FB-3C5E-744C-8B7A-0B9AC8CAAA61}" dt="2021-11-11T12:54:59.397" v="2262"/>
          <ac:spMkLst>
            <pc:docMk/>
            <pc:sldMk cId="724771330" sldId="2657"/>
            <ac:spMk id="5" creationId="{807150EC-40E9-2144-8F58-23245FACFB7B}"/>
          </ac:spMkLst>
        </pc:spChg>
        <pc:spChg chg="add mod">
          <ac:chgData name="魏 星达" userId="ca17b13798aa44f7" providerId="LiveId" clId="{D8B5E3FB-3C5E-744C-8B7A-0B9AC8CAAA61}" dt="2021-11-11T12:56:06.086" v="2285" actId="20577"/>
          <ac:spMkLst>
            <pc:docMk/>
            <pc:sldMk cId="724771330" sldId="2657"/>
            <ac:spMk id="7" creationId="{F24AE628-C96A-E14C-A965-F4126FFE6121}"/>
          </ac:spMkLst>
        </pc:spChg>
        <pc:spChg chg="add del mod">
          <ac:chgData name="魏 星达" userId="ca17b13798aa44f7" providerId="LiveId" clId="{D8B5E3FB-3C5E-744C-8B7A-0B9AC8CAAA61}" dt="2021-11-11T12:55:39.491" v="2271"/>
          <ac:spMkLst>
            <pc:docMk/>
            <pc:sldMk cId="724771330" sldId="2657"/>
            <ac:spMk id="8" creationId="{1DFC6349-F729-474F-A250-7C6F3F36EB8A}"/>
          </ac:spMkLst>
        </pc:spChg>
        <pc:spChg chg="add mod">
          <ac:chgData name="魏 星达" userId="ca17b13798aa44f7" providerId="LiveId" clId="{D8B5E3FB-3C5E-744C-8B7A-0B9AC8CAAA61}" dt="2021-11-11T12:56:15.064" v="2287" actId="1076"/>
          <ac:spMkLst>
            <pc:docMk/>
            <pc:sldMk cId="724771330" sldId="2657"/>
            <ac:spMk id="9" creationId="{EFC10CAC-8EC3-3444-B231-3A502AE854D0}"/>
          </ac:spMkLst>
        </pc:spChg>
        <pc:spChg chg="add del mod">
          <ac:chgData name="魏 星达" userId="ca17b13798aa44f7" providerId="LiveId" clId="{D8B5E3FB-3C5E-744C-8B7A-0B9AC8CAAA61}" dt="2021-11-11T13:02:20.606" v="2294" actId="478"/>
          <ac:spMkLst>
            <pc:docMk/>
            <pc:sldMk cId="724771330" sldId="2657"/>
            <ac:spMk id="10" creationId="{F060344E-8924-CA4F-9252-374B2265AB5D}"/>
          </ac:spMkLst>
        </pc:spChg>
        <pc:spChg chg="add mod">
          <ac:chgData name="魏 星达" userId="ca17b13798aa44f7" providerId="LiveId" clId="{D8B5E3FB-3C5E-744C-8B7A-0B9AC8CAAA61}" dt="2021-11-11T13:12:50.366" v="2309" actId="1076"/>
          <ac:spMkLst>
            <pc:docMk/>
            <pc:sldMk cId="724771330" sldId="2657"/>
            <ac:spMk id="11" creationId="{A8454581-2669-974F-9764-2E36CA17560A}"/>
          </ac:spMkLst>
        </pc:spChg>
        <pc:spChg chg="add mod">
          <ac:chgData name="魏 星达" userId="ca17b13798aa44f7" providerId="LiveId" clId="{D8B5E3FB-3C5E-744C-8B7A-0B9AC8CAAA61}" dt="2021-11-12T04:43:52.182" v="5428" actId="20577"/>
          <ac:spMkLst>
            <pc:docMk/>
            <pc:sldMk cId="724771330" sldId="2657"/>
            <ac:spMk id="12" creationId="{5C16C0C6-87CB-1243-952E-CDBB7B4C8725}"/>
          </ac:spMkLst>
        </pc:spChg>
        <pc:picChg chg="add mod">
          <ac:chgData name="魏 星达" userId="ca17b13798aa44f7" providerId="LiveId" clId="{D8B5E3FB-3C5E-744C-8B7A-0B9AC8CAAA61}" dt="2021-11-11T13:12:40.843" v="2305" actId="1076"/>
          <ac:picMkLst>
            <pc:docMk/>
            <pc:sldMk cId="724771330" sldId="2657"/>
            <ac:picMk id="6" creationId="{D2E2A52C-94C5-0046-A298-1239023CA58C}"/>
          </ac:picMkLst>
        </pc:picChg>
      </pc:sldChg>
      <pc:sldChg chg="addSp modSp add mod">
        <pc:chgData name="魏 星达" userId="ca17b13798aa44f7" providerId="LiveId" clId="{D8B5E3FB-3C5E-744C-8B7A-0B9AC8CAAA61}" dt="2021-11-11T12:54:37.862" v="2260" actId="2085"/>
        <pc:sldMkLst>
          <pc:docMk/>
          <pc:sldMk cId="1617193540" sldId="2658"/>
        </pc:sldMkLst>
        <pc:spChg chg="add mod">
          <ac:chgData name="魏 星达" userId="ca17b13798aa44f7" providerId="LiveId" clId="{D8B5E3FB-3C5E-744C-8B7A-0B9AC8CAAA61}" dt="2021-11-11T12:52:23.608" v="2256" actId="692"/>
          <ac:spMkLst>
            <pc:docMk/>
            <pc:sldMk cId="1617193540" sldId="2658"/>
            <ac:spMk id="3" creationId="{0F194689-2E64-8044-9982-A0EDFC4A96D8}"/>
          </ac:spMkLst>
        </pc:spChg>
        <pc:spChg chg="add mod">
          <ac:chgData name="魏 星达" userId="ca17b13798aa44f7" providerId="LiveId" clId="{D8B5E3FB-3C5E-744C-8B7A-0B9AC8CAAA61}" dt="2021-11-11T12:52:37.562" v="2258" actId="692"/>
          <ac:spMkLst>
            <pc:docMk/>
            <pc:sldMk cId="1617193540" sldId="2658"/>
            <ac:spMk id="5" creationId="{1C06474A-CF9A-9145-B676-770DD6E57E94}"/>
          </ac:spMkLst>
        </pc:spChg>
        <pc:spChg chg="mod">
          <ac:chgData name="魏 星达" userId="ca17b13798aa44f7" providerId="LiveId" clId="{D8B5E3FB-3C5E-744C-8B7A-0B9AC8CAAA61}" dt="2021-11-11T12:54:37.862" v="2260" actId="2085"/>
          <ac:spMkLst>
            <pc:docMk/>
            <pc:sldMk cId="1617193540" sldId="2658"/>
            <ac:spMk id="14" creationId="{A55F1922-3508-BF47-A77B-ED8A7F85EB2F}"/>
          </ac:spMkLst>
        </pc:spChg>
      </pc:sldChg>
      <pc:sldChg chg="modSp new mod">
        <pc:chgData name="魏 星达" userId="ca17b13798aa44f7" providerId="LiveId" clId="{D8B5E3FB-3C5E-744C-8B7A-0B9AC8CAAA61}" dt="2021-11-11T14:13:21.870" v="3439" actId="20577"/>
        <pc:sldMkLst>
          <pc:docMk/>
          <pc:sldMk cId="2731668716" sldId="2659"/>
        </pc:sldMkLst>
        <pc:spChg chg="mod">
          <ac:chgData name="魏 星达" userId="ca17b13798aa44f7" providerId="LiveId" clId="{D8B5E3FB-3C5E-744C-8B7A-0B9AC8CAAA61}" dt="2021-11-11T13:57:35.389" v="2784"/>
          <ac:spMkLst>
            <pc:docMk/>
            <pc:sldMk cId="2731668716" sldId="2659"/>
            <ac:spMk id="2" creationId="{887567E1-E60C-8A4A-9E05-C1C095B59F26}"/>
          </ac:spMkLst>
        </pc:spChg>
        <pc:spChg chg="mod">
          <ac:chgData name="魏 星达" userId="ca17b13798aa44f7" providerId="LiveId" clId="{D8B5E3FB-3C5E-744C-8B7A-0B9AC8CAAA61}" dt="2021-11-11T14:13:21.870" v="3439" actId="20577"/>
          <ac:spMkLst>
            <pc:docMk/>
            <pc:sldMk cId="2731668716" sldId="2659"/>
            <ac:spMk id="3" creationId="{645311D2-DA41-6A47-B19D-BCA56EA57F73}"/>
          </ac:spMkLst>
        </pc:spChg>
      </pc:sldChg>
      <pc:sldChg chg="addSp modSp add mod">
        <pc:chgData name="魏 星达" userId="ca17b13798aa44f7" providerId="LiveId" clId="{D8B5E3FB-3C5E-744C-8B7A-0B9AC8CAAA61}" dt="2021-11-11T13:22:15.990" v="2372" actId="1076"/>
        <pc:sldMkLst>
          <pc:docMk/>
          <pc:sldMk cId="540597255" sldId="2660"/>
        </pc:sldMkLst>
        <pc:spChg chg="add mod">
          <ac:chgData name="魏 星达" userId="ca17b13798aa44f7" providerId="LiveId" clId="{D8B5E3FB-3C5E-744C-8B7A-0B9AC8CAAA61}" dt="2021-11-11T13:14:45.060" v="2313" actId="692"/>
          <ac:spMkLst>
            <pc:docMk/>
            <pc:sldMk cId="540597255" sldId="2660"/>
            <ac:spMk id="3" creationId="{BD71F9EC-ADE1-9F42-A61D-06DD2A0FAD9E}"/>
          </ac:spMkLst>
        </pc:spChg>
        <pc:spChg chg="add mod">
          <ac:chgData name="魏 星达" userId="ca17b13798aa44f7" providerId="LiveId" clId="{D8B5E3FB-3C5E-744C-8B7A-0B9AC8CAAA61}" dt="2021-11-11T13:21:41.383" v="2364" actId="1076"/>
          <ac:spMkLst>
            <pc:docMk/>
            <pc:sldMk cId="540597255" sldId="2660"/>
            <ac:spMk id="8" creationId="{0B2B7E50-5D8A-C043-A4A5-7273BB3A2B33}"/>
          </ac:spMkLst>
        </pc:spChg>
        <pc:spChg chg="add mod">
          <ac:chgData name="魏 星达" userId="ca17b13798aa44f7" providerId="LiveId" clId="{D8B5E3FB-3C5E-744C-8B7A-0B9AC8CAAA61}" dt="2021-11-11T13:22:15.990" v="2372" actId="1076"/>
          <ac:spMkLst>
            <pc:docMk/>
            <pc:sldMk cId="540597255" sldId="2660"/>
            <ac:spMk id="10" creationId="{A96C5F18-F255-5644-A44D-EBB18EB47AE1}"/>
          </ac:spMkLst>
        </pc:spChg>
        <pc:grpChg chg="add">
          <ac:chgData name="魏 星达" userId="ca17b13798aa44f7" providerId="LiveId" clId="{D8B5E3FB-3C5E-744C-8B7A-0B9AC8CAAA61}" dt="2021-11-11T13:22:10.859" v="2371" actId="164"/>
          <ac:grpSpMkLst>
            <pc:docMk/>
            <pc:sldMk cId="540597255" sldId="2660"/>
            <ac:grpSpMk id="13" creationId="{AEC1477F-6562-1E4C-B441-91A0061267D3}"/>
          </ac:grpSpMkLst>
        </pc:grpChg>
      </pc:sldChg>
      <pc:sldChg chg="addSp delSp modSp add mod">
        <pc:chgData name="魏 星达" userId="ca17b13798aa44f7" providerId="LiveId" clId="{D8B5E3FB-3C5E-744C-8B7A-0B9AC8CAAA61}" dt="2021-11-11T13:25:54.501" v="2410" actId="207"/>
        <pc:sldMkLst>
          <pc:docMk/>
          <pc:sldMk cId="3140817402" sldId="2661"/>
        </pc:sldMkLst>
        <pc:spChg chg="del">
          <ac:chgData name="魏 星达" userId="ca17b13798aa44f7" providerId="LiveId" clId="{D8B5E3FB-3C5E-744C-8B7A-0B9AC8CAAA61}" dt="2021-11-11T13:22:22.067" v="2374" actId="478"/>
          <ac:spMkLst>
            <pc:docMk/>
            <pc:sldMk cId="3140817402" sldId="2661"/>
            <ac:spMk id="3" creationId="{BD71F9EC-ADE1-9F42-A61D-06DD2A0FAD9E}"/>
          </ac:spMkLst>
        </pc:spChg>
        <pc:spChg chg="mod">
          <ac:chgData name="魏 星达" userId="ca17b13798aa44f7" providerId="LiveId" clId="{D8B5E3FB-3C5E-744C-8B7A-0B9AC8CAAA61}" dt="2021-11-11T13:22:41.420" v="2375"/>
          <ac:spMkLst>
            <pc:docMk/>
            <pc:sldMk cId="3140817402" sldId="2661"/>
            <ac:spMk id="15" creationId="{2944F125-219F-6340-AB71-19FB46EEA948}"/>
          </ac:spMkLst>
        </pc:spChg>
        <pc:spChg chg="mod">
          <ac:chgData name="魏 星达" userId="ca17b13798aa44f7" providerId="LiveId" clId="{D8B5E3FB-3C5E-744C-8B7A-0B9AC8CAAA61}" dt="2021-11-11T13:22:47.235" v="2377" actId="20577"/>
          <ac:spMkLst>
            <pc:docMk/>
            <pc:sldMk cId="3140817402" sldId="2661"/>
            <ac:spMk id="16" creationId="{8F4BC04C-FCDF-7046-8076-C2BAC77DBCCF}"/>
          </ac:spMkLst>
        </pc:spChg>
        <pc:spChg chg="add mod">
          <ac:chgData name="魏 星达" userId="ca17b13798aa44f7" providerId="LiveId" clId="{D8B5E3FB-3C5E-744C-8B7A-0B9AC8CAAA61}" dt="2021-11-11T13:24:21.459" v="2386" actId="14100"/>
          <ac:spMkLst>
            <pc:docMk/>
            <pc:sldMk cId="3140817402" sldId="2661"/>
            <ac:spMk id="17" creationId="{7185CA2C-8891-8246-92E0-DFC7D2400F87}"/>
          </ac:spMkLst>
        </pc:spChg>
        <pc:spChg chg="add del">
          <ac:chgData name="魏 星达" userId="ca17b13798aa44f7" providerId="LiveId" clId="{D8B5E3FB-3C5E-744C-8B7A-0B9AC8CAAA61}" dt="2021-11-11T13:24:48.473" v="2388" actId="478"/>
          <ac:spMkLst>
            <pc:docMk/>
            <pc:sldMk cId="3140817402" sldId="2661"/>
            <ac:spMk id="18" creationId="{4A70967D-06D7-A245-A8E3-5EECCD1F29C7}"/>
          </ac:spMkLst>
        </pc:spChg>
        <pc:spChg chg="add">
          <ac:chgData name="魏 星达" userId="ca17b13798aa44f7" providerId="LiveId" clId="{D8B5E3FB-3C5E-744C-8B7A-0B9AC8CAAA61}" dt="2021-11-11T13:24:56.608" v="2389" actId="11529"/>
          <ac:spMkLst>
            <pc:docMk/>
            <pc:sldMk cId="3140817402" sldId="2661"/>
            <ac:spMk id="19" creationId="{22247B93-5A8F-7842-B138-64F09E9FACA2}"/>
          </ac:spMkLst>
        </pc:spChg>
        <pc:spChg chg="add mod">
          <ac:chgData name="魏 星达" userId="ca17b13798aa44f7" providerId="LiveId" clId="{D8B5E3FB-3C5E-744C-8B7A-0B9AC8CAAA61}" dt="2021-11-11T13:25:50.564" v="2408" actId="14100"/>
          <ac:spMkLst>
            <pc:docMk/>
            <pc:sldMk cId="3140817402" sldId="2661"/>
            <ac:spMk id="20" creationId="{8F20A878-79D6-BD4D-9D04-8DD99B966550}"/>
          </ac:spMkLst>
        </pc:spChg>
        <pc:spChg chg="add mod">
          <ac:chgData name="魏 星达" userId="ca17b13798aa44f7" providerId="LiveId" clId="{D8B5E3FB-3C5E-744C-8B7A-0B9AC8CAAA61}" dt="2021-11-11T13:25:54.501" v="2410" actId="207"/>
          <ac:spMkLst>
            <pc:docMk/>
            <pc:sldMk cId="3140817402" sldId="2661"/>
            <ac:spMk id="21" creationId="{6F846502-8DBE-2245-BE8C-B58265F7FC35}"/>
          </ac:spMkLst>
        </pc:spChg>
        <pc:grpChg chg="add mod">
          <ac:chgData name="魏 星达" userId="ca17b13798aa44f7" providerId="LiveId" clId="{D8B5E3FB-3C5E-744C-8B7A-0B9AC8CAAA61}" dt="2021-11-11T13:22:45.296" v="2376" actId="1076"/>
          <ac:grpSpMkLst>
            <pc:docMk/>
            <pc:sldMk cId="3140817402" sldId="2661"/>
            <ac:grpSpMk id="14" creationId="{B401835B-8C24-674D-ABE3-8C9E6A5DCC79}"/>
          </ac:grpSpMkLst>
        </pc:grpChg>
      </pc:sldChg>
      <pc:sldChg chg="addSp delSp modSp add mod">
        <pc:chgData name="魏 星达" userId="ca17b13798aa44f7" providerId="LiveId" clId="{D8B5E3FB-3C5E-744C-8B7A-0B9AC8CAAA61}" dt="2021-11-11T13:27:23.854" v="2427" actId="1076"/>
        <pc:sldMkLst>
          <pc:docMk/>
          <pc:sldMk cId="2541025214" sldId="2662"/>
        </pc:sldMkLst>
        <pc:spChg chg="mod">
          <ac:chgData name="魏 星达" userId="ca17b13798aa44f7" providerId="LiveId" clId="{D8B5E3FB-3C5E-744C-8B7A-0B9AC8CAAA61}" dt="2021-11-11T13:26:56.713" v="2417" actId="14100"/>
          <ac:spMkLst>
            <pc:docMk/>
            <pc:sldMk cId="2541025214" sldId="2662"/>
            <ac:spMk id="17" creationId="{7185CA2C-8891-8246-92E0-DFC7D2400F87}"/>
          </ac:spMkLst>
        </pc:spChg>
        <pc:spChg chg="del">
          <ac:chgData name="魏 星达" userId="ca17b13798aa44f7" providerId="LiveId" clId="{D8B5E3FB-3C5E-744C-8B7A-0B9AC8CAAA61}" dt="2021-11-11T13:26:37.544" v="2412" actId="478"/>
          <ac:spMkLst>
            <pc:docMk/>
            <pc:sldMk cId="2541025214" sldId="2662"/>
            <ac:spMk id="19" creationId="{22247B93-5A8F-7842-B138-64F09E9FACA2}"/>
          </ac:spMkLst>
        </pc:spChg>
        <pc:spChg chg="del">
          <ac:chgData name="魏 星达" userId="ca17b13798aa44f7" providerId="LiveId" clId="{D8B5E3FB-3C5E-744C-8B7A-0B9AC8CAAA61}" dt="2021-11-11T13:26:38.959" v="2413" actId="478"/>
          <ac:spMkLst>
            <pc:docMk/>
            <pc:sldMk cId="2541025214" sldId="2662"/>
            <ac:spMk id="20" creationId="{8F20A878-79D6-BD4D-9D04-8DD99B966550}"/>
          </ac:spMkLst>
        </pc:spChg>
        <pc:spChg chg="del">
          <ac:chgData name="魏 星达" userId="ca17b13798aa44f7" providerId="LiveId" clId="{D8B5E3FB-3C5E-744C-8B7A-0B9AC8CAAA61}" dt="2021-11-11T13:26:37.544" v="2412" actId="478"/>
          <ac:spMkLst>
            <pc:docMk/>
            <pc:sldMk cId="2541025214" sldId="2662"/>
            <ac:spMk id="21" creationId="{6F846502-8DBE-2245-BE8C-B58265F7FC35}"/>
          </ac:spMkLst>
        </pc:spChg>
        <pc:spChg chg="mod">
          <ac:chgData name="魏 星达" userId="ca17b13798aa44f7" providerId="LiveId" clId="{D8B5E3FB-3C5E-744C-8B7A-0B9AC8CAAA61}" dt="2021-11-11T13:27:16.108" v="2425" actId="207"/>
          <ac:spMkLst>
            <pc:docMk/>
            <pc:sldMk cId="2541025214" sldId="2662"/>
            <ac:spMk id="23" creationId="{C4B5DE50-6F9D-7041-96A7-4C77A703F641}"/>
          </ac:spMkLst>
        </pc:spChg>
        <pc:spChg chg="mod">
          <ac:chgData name="魏 星达" userId="ca17b13798aa44f7" providerId="LiveId" clId="{D8B5E3FB-3C5E-744C-8B7A-0B9AC8CAAA61}" dt="2021-11-11T13:27:20.933" v="2426" actId="1076"/>
          <ac:spMkLst>
            <pc:docMk/>
            <pc:sldMk cId="2541025214" sldId="2662"/>
            <ac:spMk id="24" creationId="{A3F981AA-2B2E-854D-B424-4D9A44A6F449}"/>
          </ac:spMkLst>
        </pc:spChg>
        <pc:grpChg chg="add mod">
          <ac:chgData name="魏 星达" userId="ca17b13798aa44f7" providerId="LiveId" clId="{D8B5E3FB-3C5E-744C-8B7A-0B9AC8CAAA61}" dt="2021-11-11T13:27:23.854" v="2427" actId="1076"/>
          <ac:grpSpMkLst>
            <pc:docMk/>
            <pc:sldMk cId="2541025214" sldId="2662"/>
            <ac:grpSpMk id="22" creationId="{655B038C-870D-044F-A821-06BACE0F050A}"/>
          </ac:grpSpMkLst>
        </pc:grpChg>
      </pc:sldChg>
      <pc:sldChg chg="add del">
        <pc:chgData name="魏 星达" userId="ca17b13798aa44f7" providerId="LiveId" clId="{D8B5E3FB-3C5E-744C-8B7A-0B9AC8CAAA61}" dt="2021-11-11T13:24:15.467" v="2383"/>
        <pc:sldMkLst>
          <pc:docMk/>
          <pc:sldMk cId="3466828820" sldId="2662"/>
        </pc:sldMkLst>
      </pc:sldChg>
      <pc:sldChg chg="addSp modSp add mod">
        <pc:chgData name="魏 星达" userId="ca17b13798aa44f7" providerId="LiveId" clId="{D8B5E3FB-3C5E-744C-8B7A-0B9AC8CAAA61}" dt="2021-11-11T13:50:31.550" v="2436" actId="1076"/>
        <pc:sldMkLst>
          <pc:docMk/>
          <pc:sldMk cId="1269651683" sldId="2663"/>
        </pc:sldMkLst>
        <pc:spChg chg="mod">
          <ac:chgData name="魏 星达" userId="ca17b13798aa44f7" providerId="LiveId" clId="{D8B5E3FB-3C5E-744C-8B7A-0B9AC8CAAA61}" dt="2021-11-11T13:50:31.550" v="2436" actId="1076"/>
          <ac:spMkLst>
            <pc:docMk/>
            <pc:sldMk cId="1269651683" sldId="2663"/>
            <ac:spMk id="17" creationId="{7185CA2C-8891-8246-92E0-DFC7D2400F87}"/>
          </ac:spMkLst>
        </pc:spChg>
        <pc:spChg chg="mod">
          <ac:chgData name="魏 星达" userId="ca17b13798aa44f7" providerId="LiveId" clId="{D8B5E3FB-3C5E-744C-8B7A-0B9AC8CAAA61}" dt="2021-11-11T13:44:28.837" v="2432"/>
          <ac:spMkLst>
            <pc:docMk/>
            <pc:sldMk cId="1269651683" sldId="2663"/>
            <ac:spMk id="21" creationId="{8916E5FB-D220-5446-ADEC-8E937AFBAC33}"/>
          </ac:spMkLst>
        </pc:spChg>
        <pc:spChg chg="mod">
          <ac:chgData name="魏 星达" userId="ca17b13798aa44f7" providerId="LiveId" clId="{D8B5E3FB-3C5E-744C-8B7A-0B9AC8CAAA61}" dt="2021-11-11T13:44:33.154" v="2434" actId="20577"/>
          <ac:spMkLst>
            <pc:docMk/>
            <pc:sldMk cId="1269651683" sldId="2663"/>
            <ac:spMk id="25" creationId="{A8F69B50-9565-2040-B529-44400D642B11}"/>
          </ac:spMkLst>
        </pc:spChg>
        <pc:grpChg chg="add mod">
          <ac:chgData name="魏 星达" userId="ca17b13798aa44f7" providerId="LiveId" clId="{D8B5E3FB-3C5E-744C-8B7A-0B9AC8CAAA61}" dt="2021-11-11T13:44:38.354" v="2435" actId="1076"/>
          <ac:grpSpMkLst>
            <pc:docMk/>
            <pc:sldMk cId="1269651683" sldId="2663"/>
            <ac:grpSpMk id="20" creationId="{7700C439-5DC7-B840-997A-D87ADC2B2FF8}"/>
          </ac:grpSpMkLst>
        </pc:grpChg>
      </pc:sldChg>
      <pc:sldChg chg="addSp modSp add mod">
        <pc:chgData name="魏 星达" userId="ca17b13798aa44f7" providerId="LiveId" clId="{D8B5E3FB-3C5E-744C-8B7A-0B9AC8CAAA61}" dt="2021-11-11T13:51:39.160" v="2447" actId="11529"/>
        <pc:sldMkLst>
          <pc:docMk/>
          <pc:sldMk cId="865845595" sldId="2664"/>
        </pc:sldMkLst>
        <pc:spChg chg="add">
          <ac:chgData name="魏 星达" userId="ca17b13798aa44f7" providerId="LiveId" clId="{D8B5E3FB-3C5E-744C-8B7A-0B9AC8CAAA61}" dt="2021-11-11T13:51:39.160" v="2447" actId="11529"/>
          <ac:spMkLst>
            <pc:docMk/>
            <pc:sldMk cId="865845595" sldId="2664"/>
            <ac:spMk id="3" creationId="{53910223-E900-7E4A-AA8B-2D53F0520E16}"/>
          </ac:spMkLst>
        </pc:spChg>
        <pc:spChg chg="mod">
          <ac:chgData name="魏 星达" userId="ca17b13798aa44f7" providerId="LiveId" clId="{D8B5E3FB-3C5E-744C-8B7A-0B9AC8CAAA61}" dt="2021-11-11T13:50:52.253" v="2439" actId="1076"/>
          <ac:spMkLst>
            <pc:docMk/>
            <pc:sldMk cId="865845595" sldId="2664"/>
            <ac:spMk id="9" creationId="{EFC10CAC-8EC3-3444-B231-3A502AE854D0}"/>
          </ac:spMkLst>
        </pc:spChg>
        <pc:spChg chg="mod">
          <ac:chgData name="魏 星达" userId="ca17b13798aa44f7" providerId="LiveId" clId="{D8B5E3FB-3C5E-744C-8B7A-0B9AC8CAAA61}" dt="2021-11-11T13:51:09.841" v="2443" actId="1076"/>
          <ac:spMkLst>
            <pc:docMk/>
            <pc:sldMk cId="865845595" sldId="2664"/>
            <ac:spMk id="17" creationId="{7185CA2C-8891-8246-92E0-DFC7D2400F87}"/>
          </ac:spMkLst>
        </pc:spChg>
        <pc:spChg chg="mod">
          <ac:chgData name="魏 星达" userId="ca17b13798aa44f7" providerId="LiveId" clId="{D8B5E3FB-3C5E-744C-8B7A-0B9AC8CAAA61}" dt="2021-11-11T13:51:12.557" v="2444"/>
          <ac:spMkLst>
            <pc:docMk/>
            <pc:sldMk cId="865845595" sldId="2664"/>
            <ac:spMk id="27" creationId="{36C61B18-0AEF-6543-93B4-300794E3339D}"/>
          </ac:spMkLst>
        </pc:spChg>
        <pc:spChg chg="mod">
          <ac:chgData name="魏 星达" userId="ca17b13798aa44f7" providerId="LiveId" clId="{D8B5E3FB-3C5E-744C-8B7A-0B9AC8CAAA61}" dt="2021-11-11T13:51:19.598" v="2446" actId="20577"/>
          <ac:spMkLst>
            <pc:docMk/>
            <pc:sldMk cId="865845595" sldId="2664"/>
            <ac:spMk id="28" creationId="{796234D5-1300-BC44-B277-ADF445EC6F5E}"/>
          </ac:spMkLst>
        </pc:spChg>
        <pc:grpChg chg="add mod">
          <ac:chgData name="魏 星达" userId="ca17b13798aa44f7" providerId="LiveId" clId="{D8B5E3FB-3C5E-744C-8B7A-0B9AC8CAAA61}" dt="2021-11-11T13:51:16.390" v="2445" actId="1076"/>
          <ac:grpSpMkLst>
            <pc:docMk/>
            <pc:sldMk cId="865845595" sldId="2664"/>
            <ac:grpSpMk id="26" creationId="{ED386408-6186-2640-B8C0-BF43E036B8C7}"/>
          </ac:grpSpMkLst>
        </pc:grpChg>
      </pc:sldChg>
      <pc:sldChg chg="addSp delSp modSp add mod modAnim">
        <pc:chgData name="魏 星达" userId="ca17b13798aa44f7" providerId="LiveId" clId="{D8B5E3FB-3C5E-744C-8B7A-0B9AC8CAAA61}" dt="2021-11-11T13:53:59.538" v="2586" actId="2711"/>
        <pc:sldMkLst>
          <pc:docMk/>
          <pc:sldMk cId="1519343185" sldId="2665"/>
        </pc:sldMkLst>
        <pc:spChg chg="del">
          <ac:chgData name="魏 星达" userId="ca17b13798aa44f7" providerId="LiveId" clId="{D8B5E3FB-3C5E-744C-8B7A-0B9AC8CAAA61}" dt="2021-11-11T13:52:12.366" v="2450" actId="478"/>
          <ac:spMkLst>
            <pc:docMk/>
            <pc:sldMk cId="1519343185" sldId="2665"/>
            <ac:spMk id="3" creationId="{53910223-E900-7E4A-AA8B-2D53F0520E16}"/>
          </ac:spMkLst>
        </pc:spChg>
        <pc:spChg chg="del">
          <ac:chgData name="魏 星达" userId="ca17b13798aa44f7" providerId="LiveId" clId="{D8B5E3FB-3C5E-744C-8B7A-0B9AC8CAAA61}" dt="2021-11-11T13:52:09.798" v="2449" actId="478"/>
          <ac:spMkLst>
            <pc:docMk/>
            <pc:sldMk cId="1519343185" sldId="2665"/>
            <ac:spMk id="17" creationId="{7185CA2C-8891-8246-92E0-DFC7D2400F87}"/>
          </ac:spMkLst>
        </pc:spChg>
        <pc:spChg chg="mod">
          <ac:chgData name="魏 星达" userId="ca17b13798aa44f7" providerId="LiveId" clId="{D8B5E3FB-3C5E-744C-8B7A-0B9AC8CAAA61}" dt="2021-11-11T13:52:15.686" v="2451"/>
          <ac:spMkLst>
            <pc:docMk/>
            <pc:sldMk cId="1519343185" sldId="2665"/>
            <ac:spMk id="30" creationId="{2B158A7F-37FB-9547-816A-45429B3C8824}"/>
          </ac:spMkLst>
        </pc:spChg>
        <pc:spChg chg="mod">
          <ac:chgData name="魏 星达" userId="ca17b13798aa44f7" providerId="LiveId" clId="{D8B5E3FB-3C5E-744C-8B7A-0B9AC8CAAA61}" dt="2021-11-11T13:52:32.261" v="2458" actId="20577"/>
          <ac:spMkLst>
            <pc:docMk/>
            <pc:sldMk cId="1519343185" sldId="2665"/>
            <ac:spMk id="31" creationId="{05396585-2617-7F4A-AC7A-F035D5189714}"/>
          </ac:spMkLst>
        </pc:spChg>
        <pc:spChg chg="add mod">
          <ac:chgData name="魏 星达" userId="ca17b13798aa44f7" providerId="LiveId" clId="{D8B5E3FB-3C5E-744C-8B7A-0B9AC8CAAA61}" dt="2021-11-11T13:52:46.612" v="2461" actId="14100"/>
          <ac:spMkLst>
            <pc:docMk/>
            <pc:sldMk cId="1519343185" sldId="2665"/>
            <ac:spMk id="32" creationId="{A6A41E46-9A2A-9841-BDE0-8E5EC2C9F79E}"/>
          </ac:spMkLst>
        </pc:spChg>
        <pc:spChg chg="add mod">
          <ac:chgData name="魏 星达" userId="ca17b13798aa44f7" providerId="LiveId" clId="{D8B5E3FB-3C5E-744C-8B7A-0B9AC8CAAA61}" dt="2021-11-11T13:53:59.538" v="2586" actId="2711"/>
          <ac:spMkLst>
            <pc:docMk/>
            <pc:sldMk cId="1519343185" sldId="2665"/>
            <ac:spMk id="33" creationId="{DCF4113F-67C6-F244-80B2-0C588C993F48}"/>
          </ac:spMkLst>
        </pc:spChg>
        <pc:grpChg chg="add mod">
          <ac:chgData name="魏 星达" userId="ca17b13798aa44f7" providerId="LiveId" clId="{D8B5E3FB-3C5E-744C-8B7A-0B9AC8CAAA61}" dt="2021-11-11T13:52:55.845" v="2463" actId="166"/>
          <ac:grpSpMkLst>
            <pc:docMk/>
            <pc:sldMk cId="1519343185" sldId="2665"/>
            <ac:grpSpMk id="29" creationId="{3497770C-014E-7D4D-8835-559A576EA193}"/>
          </ac:grpSpMkLst>
        </pc:grpChg>
      </pc:sldChg>
      <pc:sldChg chg="addSp delSp modSp new mod">
        <pc:chgData name="魏 星达" userId="ca17b13798aa44f7" providerId="LiveId" clId="{D8B5E3FB-3C5E-744C-8B7A-0B9AC8CAAA61}" dt="2021-11-11T14:15:46.365" v="3563" actId="20577"/>
        <pc:sldMkLst>
          <pc:docMk/>
          <pc:sldMk cId="1158028843" sldId="2666"/>
        </pc:sldMkLst>
        <pc:spChg chg="mod">
          <ac:chgData name="魏 星达" userId="ca17b13798aa44f7" providerId="LiveId" clId="{D8B5E3FB-3C5E-744C-8B7A-0B9AC8CAAA61}" dt="2021-11-11T13:54:15.370" v="2604" actId="20577"/>
          <ac:spMkLst>
            <pc:docMk/>
            <pc:sldMk cId="1158028843" sldId="2666"/>
            <ac:spMk id="2" creationId="{C754FF9D-783B-914B-BE72-18632971A569}"/>
          </ac:spMkLst>
        </pc:spChg>
        <pc:spChg chg="mod">
          <ac:chgData name="魏 星达" userId="ca17b13798aa44f7" providerId="LiveId" clId="{D8B5E3FB-3C5E-744C-8B7A-0B9AC8CAAA61}" dt="2021-11-11T14:15:46.365" v="3563" actId="20577"/>
          <ac:spMkLst>
            <pc:docMk/>
            <pc:sldMk cId="1158028843" sldId="2666"/>
            <ac:spMk id="3" creationId="{8875F29D-6F03-5E47-B514-C6C701495B6D}"/>
          </ac:spMkLst>
        </pc:spChg>
        <pc:picChg chg="add del">
          <ac:chgData name="魏 星达" userId="ca17b13798aa44f7" providerId="LiveId" clId="{D8B5E3FB-3C5E-744C-8B7A-0B9AC8CAAA61}" dt="2021-11-11T13:54:11.840" v="2589"/>
          <ac:picMkLst>
            <pc:docMk/>
            <pc:sldMk cId="1158028843" sldId="2666"/>
            <ac:picMk id="1025" creationId="{32172DB1-2AE4-1842-B303-D66CB319F768}"/>
          </ac:picMkLst>
        </pc:picChg>
      </pc:sldChg>
      <pc:sldChg chg="modSp add mod">
        <pc:chgData name="魏 星达" userId="ca17b13798aa44f7" providerId="LiveId" clId="{D8B5E3FB-3C5E-744C-8B7A-0B9AC8CAAA61}" dt="2021-11-11T13:57:25.564" v="2783" actId="14100"/>
        <pc:sldMkLst>
          <pc:docMk/>
          <pc:sldMk cId="1373776168" sldId="2667"/>
        </pc:sldMkLst>
        <pc:spChg chg="mod">
          <ac:chgData name="魏 星达" userId="ca17b13798aa44f7" providerId="LiveId" clId="{D8B5E3FB-3C5E-744C-8B7A-0B9AC8CAAA61}" dt="2021-11-11T13:57:25.564" v="2783" actId="14100"/>
          <ac:spMkLst>
            <pc:docMk/>
            <pc:sldMk cId="1373776168" sldId="2667"/>
            <ac:spMk id="5" creationId="{97D26A45-D7D5-FE4E-BC73-ECEFF2A8A874}"/>
          </ac:spMkLst>
        </pc:spChg>
      </pc:sldChg>
      <pc:sldChg chg="addSp delSp modSp new mod">
        <pc:chgData name="魏 星达" userId="ca17b13798aa44f7" providerId="LiveId" clId="{D8B5E3FB-3C5E-744C-8B7A-0B9AC8CAAA61}" dt="2021-11-11T14:13:29.047" v="3440" actId="1076"/>
        <pc:sldMkLst>
          <pc:docMk/>
          <pc:sldMk cId="2503516562" sldId="2668"/>
        </pc:sldMkLst>
        <pc:spChg chg="mod">
          <ac:chgData name="魏 星达" userId="ca17b13798aa44f7" providerId="LiveId" clId="{D8B5E3FB-3C5E-744C-8B7A-0B9AC8CAAA61}" dt="2021-11-11T14:01:50.288" v="3051"/>
          <ac:spMkLst>
            <pc:docMk/>
            <pc:sldMk cId="2503516562" sldId="2668"/>
            <ac:spMk id="2" creationId="{940421BF-4CC0-C646-B330-307B4A4F94E0}"/>
          </ac:spMkLst>
        </pc:spChg>
        <pc:spChg chg="del">
          <ac:chgData name="魏 星达" userId="ca17b13798aa44f7" providerId="LiveId" clId="{D8B5E3FB-3C5E-744C-8B7A-0B9AC8CAAA61}" dt="2021-11-11T14:02:12.600" v="3054" actId="478"/>
          <ac:spMkLst>
            <pc:docMk/>
            <pc:sldMk cId="2503516562" sldId="2668"/>
            <ac:spMk id="3" creationId="{879073C2-974F-E34F-AE68-DD9F8CC0A2D9}"/>
          </ac:spMkLst>
        </pc:spChg>
        <pc:spChg chg="add del mod">
          <ac:chgData name="魏 星达" userId="ca17b13798aa44f7" providerId="LiveId" clId="{D8B5E3FB-3C5E-744C-8B7A-0B9AC8CAAA61}" dt="2021-11-11T14:05:44.490" v="3142" actId="478"/>
          <ac:spMkLst>
            <pc:docMk/>
            <pc:sldMk cId="2503516562" sldId="2668"/>
            <ac:spMk id="5" creationId="{E05BF90F-D109-4848-899C-7B006673D199}"/>
          </ac:spMkLst>
        </pc:spChg>
        <pc:spChg chg="add mod">
          <ac:chgData name="魏 星达" userId="ca17b13798aa44f7" providerId="LiveId" clId="{D8B5E3FB-3C5E-744C-8B7A-0B9AC8CAAA61}" dt="2021-11-11T14:12:22.818" v="3393" actId="1076"/>
          <ac:spMkLst>
            <pc:docMk/>
            <pc:sldMk cId="2503516562" sldId="2668"/>
            <ac:spMk id="7" creationId="{18F959E1-74AD-D34E-B6A3-8E4CAFE38295}"/>
          </ac:spMkLst>
        </pc:spChg>
        <pc:spChg chg="mod">
          <ac:chgData name="魏 星达" userId="ca17b13798aa44f7" providerId="LiveId" clId="{D8B5E3FB-3C5E-744C-8B7A-0B9AC8CAAA61}" dt="2021-11-11T14:02:07.181" v="3053"/>
          <ac:spMkLst>
            <pc:docMk/>
            <pc:sldMk cId="2503516562" sldId="2668"/>
            <ac:spMk id="9" creationId="{1AC781FF-0D34-2D47-8819-1716391C8673}"/>
          </ac:spMkLst>
        </pc:spChg>
        <pc:spChg chg="mod">
          <ac:chgData name="魏 星达" userId="ca17b13798aa44f7" providerId="LiveId" clId="{D8B5E3FB-3C5E-744C-8B7A-0B9AC8CAAA61}" dt="2021-11-11T14:02:49.529" v="3118" actId="20577"/>
          <ac:spMkLst>
            <pc:docMk/>
            <pc:sldMk cId="2503516562" sldId="2668"/>
            <ac:spMk id="10" creationId="{72E23887-BD1B-4847-93F3-BD22F25B1992}"/>
          </ac:spMkLst>
        </pc:spChg>
        <pc:spChg chg="add del mod">
          <ac:chgData name="魏 星达" userId="ca17b13798aa44f7" providerId="LiveId" clId="{D8B5E3FB-3C5E-744C-8B7A-0B9AC8CAAA61}" dt="2021-11-11T14:05:21.690" v="3126" actId="478"/>
          <ac:spMkLst>
            <pc:docMk/>
            <pc:sldMk cId="2503516562" sldId="2668"/>
            <ac:spMk id="11" creationId="{A2364C87-BF7D-6D47-80EF-6849E6AFC2A2}"/>
          </ac:spMkLst>
        </pc:spChg>
        <pc:spChg chg="add mod">
          <ac:chgData name="魏 星达" userId="ca17b13798aa44f7" providerId="LiveId" clId="{D8B5E3FB-3C5E-744C-8B7A-0B9AC8CAAA61}" dt="2021-11-11T14:12:33.870" v="3396" actId="113"/>
          <ac:spMkLst>
            <pc:docMk/>
            <pc:sldMk cId="2503516562" sldId="2668"/>
            <ac:spMk id="12" creationId="{D995F120-9CDB-6243-9E73-2FC8ECE56173}"/>
          </ac:spMkLst>
        </pc:spChg>
        <pc:spChg chg="add mod">
          <ac:chgData name="魏 星达" userId="ca17b13798aa44f7" providerId="LiveId" clId="{D8B5E3FB-3C5E-744C-8B7A-0B9AC8CAAA61}" dt="2021-11-11T14:12:50.835" v="3408" actId="1076"/>
          <ac:spMkLst>
            <pc:docMk/>
            <pc:sldMk cId="2503516562" sldId="2668"/>
            <ac:spMk id="13" creationId="{B2DF63F1-18F6-854B-94EE-D1229DEF9489}"/>
          </ac:spMkLst>
        </pc:spChg>
        <pc:spChg chg="add mod">
          <ac:chgData name="魏 星达" userId="ca17b13798aa44f7" providerId="LiveId" clId="{D8B5E3FB-3C5E-744C-8B7A-0B9AC8CAAA61}" dt="2021-11-11T14:12:41.468" v="3407" actId="20577"/>
          <ac:spMkLst>
            <pc:docMk/>
            <pc:sldMk cId="2503516562" sldId="2668"/>
            <ac:spMk id="14" creationId="{6FE1C20D-203E-7046-8DA7-AE974D90A1E3}"/>
          </ac:spMkLst>
        </pc:spChg>
        <pc:grpChg chg="add del mod">
          <ac:chgData name="魏 星达" userId="ca17b13798aa44f7" providerId="LiveId" clId="{D8B5E3FB-3C5E-744C-8B7A-0B9AC8CAAA61}" dt="2021-11-11T14:02:51.896" v="3119" actId="478"/>
          <ac:grpSpMkLst>
            <pc:docMk/>
            <pc:sldMk cId="2503516562" sldId="2668"/>
            <ac:grpSpMk id="8" creationId="{DCE7FFA0-D381-0A40-BC70-A1FC4837C74A}"/>
          </ac:grpSpMkLst>
        </pc:grpChg>
        <pc:picChg chg="add mod">
          <ac:chgData name="魏 星达" userId="ca17b13798aa44f7" providerId="LiveId" clId="{D8B5E3FB-3C5E-744C-8B7A-0B9AC8CAAA61}" dt="2021-11-11T14:13:29.047" v="3440" actId="1076"/>
          <ac:picMkLst>
            <pc:docMk/>
            <pc:sldMk cId="2503516562" sldId="2668"/>
            <ac:picMk id="6" creationId="{BD7D0F76-8BCB-2348-9444-7F04E0F0560C}"/>
          </ac:picMkLst>
        </pc:picChg>
      </pc:sldChg>
      <pc:sldChg chg="addSp modSp new mod modNotesTx">
        <pc:chgData name="魏 星达" userId="ca17b13798aa44f7" providerId="LiveId" clId="{D8B5E3FB-3C5E-744C-8B7A-0B9AC8CAAA61}" dt="2021-11-11T14:31:43.120" v="4257" actId="20577"/>
        <pc:sldMkLst>
          <pc:docMk/>
          <pc:sldMk cId="425916446" sldId="2669"/>
        </pc:sldMkLst>
        <pc:spChg chg="mod">
          <ac:chgData name="魏 星达" userId="ca17b13798aa44f7" providerId="LiveId" clId="{D8B5E3FB-3C5E-744C-8B7A-0B9AC8CAAA61}" dt="2021-11-11T14:13:34.392" v="3442"/>
          <ac:spMkLst>
            <pc:docMk/>
            <pc:sldMk cId="425916446" sldId="2669"/>
            <ac:spMk id="2" creationId="{14A3A69F-C2AB-B644-952E-A8D63F606B30}"/>
          </ac:spMkLst>
        </pc:spChg>
        <pc:spChg chg="mod">
          <ac:chgData name="魏 星达" userId="ca17b13798aa44f7" providerId="LiveId" clId="{D8B5E3FB-3C5E-744C-8B7A-0B9AC8CAAA61}" dt="2021-11-11T14:31:43.120" v="4257" actId="20577"/>
          <ac:spMkLst>
            <pc:docMk/>
            <pc:sldMk cId="425916446" sldId="2669"/>
            <ac:spMk id="3" creationId="{4E731132-F9DC-E142-A514-AC4738C1743A}"/>
          </ac:spMkLst>
        </pc:spChg>
        <pc:picChg chg="add mod">
          <ac:chgData name="魏 星达" userId="ca17b13798aa44f7" providerId="LiveId" clId="{D8B5E3FB-3C5E-744C-8B7A-0B9AC8CAAA61}" dt="2021-11-11T14:19:40.281" v="3684" actId="1076"/>
          <ac:picMkLst>
            <pc:docMk/>
            <pc:sldMk cId="425916446" sldId="2669"/>
            <ac:picMk id="2050" creationId="{80576CC5-E51B-DE4B-A9EA-54D689789BD5}"/>
          </ac:picMkLst>
        </pc:picChg>
      </pc:sldChg>
      <pc:sldChg chg="modSp add mod">
        <pc:chgData name="魏 星达" userId="ca17b13798aa44f7" providerId="LiveId" clId="{D8B5E3FB-3C5E-744C-8B7A-0B9AC8CAAA61}" dt="2021-11-11T14:20:59.739" v="3764" actId="14100"/>
        <pc:sldMkLst>
          <pc:docMk/>
          <pc:sldMk cId="1679533399" sldId="2670"/>
        </pc:sldMkLst>
        <pc:spChg chg="mod">
          <ac:chgData name="魏 星达" userId="ca17b13798aa44f7" providerId="LiveId" clId="{D8B5E3FB-3C5E-744C-8B7A-0B9AC8CAAA61}" dt="2021-11-11T14:20:59.739" v="3764" actId="14100"/>
          <ac:spMkLst>
            <pc:docMk/>
            <pc:sldMk cId="1679533399" sldId="2670"/>
            <ac:spMk id="5" creationId="{97D26A45-D7D5-FE4E-BC73-ECEFF2A8A874}"/>
          </ac:spMkLst>
        </pc:spChg>
      </pc:sldChg>
      <pc:sldChg chg="addSp modSp new mod">
        <pc:chgData name="魏 星达" userId="ca17b13798aa44f7" providerId="LiveId" clId="{D8B5E3FB-3C5E-744C-8B7A-0B9AC8CAAA61}" dt="2021-11-11T14:23:21.485" v="3966" actId="20577"/>
        <pc:sldMkLst>
          <pc:docMk/>
          <pc:sldMk cId="2135394466" sldId="2671"/>
        </pc:sldMkLst>
        <pc:spChg chg="mod">
          <ac:chgData name="魏 星达" userId="ca17b13798aa44f7" providerId="LiveId" clId="{D8B5E3FB-3C5E-744C-8B7A-0B9AC8CAAA61}" dt="2021-11-11T14:21:24.078" v="3797" actId="20577"/>
          <ac:spMkLst>
            <pc:docMk/>
            <pc:sldMk cId="2135394466" sldId="2671"/>
            <ac:spMk id="2" creationId="{D4108795-612C-0E40-A049-3A878313353A}"/>
          </ac:spMkLst>
        </pc:spChg>
        <pc:spChg chg="mod">
          <ac:chgData name="魏 星达" userId="ca17b13798aa44f7" providerId="LiveId" clId="{D8B5E3FB-3C5E-744C-8B7A-0B9AC8CAAA61}" dt="2021-11-11T14:23:21.485" v="3966" actId="20577"/>
          <ac:spMkLst>
            <pc:docMk/>
            <pc:sldMk cId="2135394466" sldId="2671"/>
            <ac:spMk id="3" creationId="{000AA379-BA1D-A34E-955A-D635ED6B8AF2}"/>
          </ac:spMkLst>
        </pc:spChg>
        <pc:spChg chg="add mod">
          <ac:chgData name="魏 星达" userId="ca17b13798aa44f7" providerId="LiveId" clId="{D8B5E3FB-3C5E-744C-8B7A-0B9AC8CAAA61}" dt="2021-11-11T14:22:54.259" v="3952" actId="1076"/>
          <ac:spMkLst>
            <pc:docMk/>
            <pc:sldMk cId="2135394466" sldId="2671"/>
            <ac:spMk id="5" creationId="{33921B69-40F2-6840-B547-80F0CFC2E2F4}"/>
          </ac:spMkLst>
        </pc:spChg>
      </pc:sldChg>
      <pc:sldChg chg="addSp modSp new mod">
        <pc:chgData name="魏 星达" userId="ca17b13798aa44f7" providerId="LiveId" clId="{D8B5E3FB-3C5E-744C-8B7A-0B9AC8CAAA61}" dt="2021-11-11T14:28:59.137" v="4255" actId="1076"/>
        <pc:sldMkLst>
          <pc:docMk/>
          <pc:sldMk cId="1263359609" sldId="2672"/>
        </pc:sldMkLst>
        <pc:spChg chg="mod">
          <ac:chgData name="魏 星达" userId="ca17b13798aa44f7" providerId="LiveId" clId="{D8B5E3FB-3C5E-744C-8B7A-0B9AC8CAAA61}" dt="2021-11-11T14:26:56.571" v="4091"/>
          <ac:spMkLst>
            <pc:docMk/>
            <pc:sldMk cId="1263359609" sldId="2672"/>
            <ac:spMk id="2" creationId="{5F40B18A-E104-5442-8BDD-0FF4209BFD0E}"/>
          </ac:spMkLst>
        </pc:spChg>
        <pc:spChg chg="mod">
          <ac:chgData name="魏 星达" userId="ca17b13798aa44f7" providerId="LiveId" clId="{D8B5E3FB-3C5E-744C-8B7A-0B9AC8CAAA61}" dt="2021-11-11T14:27:47.462" v="4243" actId="20577"/>
          <ac:spMkLst>
            <pc:docMk/>
            <pc:sldMk cId="1263359609" sldId="2672"/>
            <ac:spMk id="3" creationId="{8545337E-D791-AE46-B1D8-FF28486A20FF}"/>
          </ac:spMkLst>
        </pc:spChg>
        <pc:picChg chg="add mod">
          <ac:chgData name="魏 星达" userId="ca17b13798aa44f7" providerId="LiveId" clId="{D8B5E3FB-3C5E-744C-8B7A-0B9AC8CAAA61}" dt="2021-11-11T14:28:21.411" v="4247" actId="1076"/>
          <ac:picMkLst>
            <pc:docMk/>
            <pc:sldMk cId="1263359609" sldId="2672"/>
            <ac:picMk id="3074" creationId="{940FCDA4-E2A3-1744-8358-EBCDF584A5BB}"/>
          </ac:picMkLst>
        </pc:picChg>
        <pc:picChg chg="add mod">
          <ac:chgData name="魏 星达" userId="ca17b13798aa44f7" providerId="LiveId" clId="{D8B5E3FB-3C5E-744C-8B7A-0B9AC8CAAA61}" dt="2021-11-11T14:28:38.837" v="4250" actId="1076"/>
          <ac:picMkLst>
            <pc:docMk/>
            <pc:sldMk cId="1263359609" sldId="2672"/>
            <ac:picMk id="3076" creationId="{7EF02C47-1F28-3B47-BC1C-AC493D50572C}"/>
          </ac:picMkLst>
        </pc:picChg>
        <pc:picChg chg="add mod">
          <ac:chgData name="魏 星达" userId="ca17b13798aa44f7" providerId="LiveId" clId="{D8B5E3FB-3C5E-744C-8B7A-0B9AC8CAAA61}" dt="2021-11-11T14:28:59.137" v="4255" actId="1076"/>
          <ac:picMkLst>
            <pc:docMk/>
            <pc:sldMk cId="1263359609" sldId="2672"/>
            <ac:picMk id="3078" creationId="{592F0C14-4C0B-6D40-B1D9-4B77F2AC841B}"/>
          </ac:picMkLst>
        </pc:picChg>
      </pc:sldChg>
      <pc:sldChg chg="addSp delSp modSp new mod">
        <pc:chgData name="魏 星达" userId="ca17b13798aa44f7" providerId="LiveId" clId="{D8B5E3FB-3C5E-744C-8B7A-0B9AC8CAAA61}" dt="2021-11-11T14:26:38.827" v="4090" actId="20577"/>
        <pc:sldMkLst>
          <pc:docMk/>
          <pc:sldMk cId="1722823869" sldId="2673"/>
        </pc:sldMkLst>
        <pc:spChg chg="mod">
          <ac:chgData name="魏 星达" userId="ca17b13798aa44f7" providerId="LiveId" clId="{D8B5E3FB-3C5E-744C-8B7A-0B9AC8CAAA61}" dt="2021-11-11T14:24:05.022" v="3969"/>
          <ac:spMkLst>
            <pc:docMk/>
            <pc:sldMk cId="1722823869" sldId="2673"/>
            <ac:spMk id="2" creationId="{0E1E8ABE-6666-9941-BAAB-C1FEFCE5F2AD}"/>
          </ac:spMkLst>
        </pc:spChg>
        <pc:spChg chg="del">
          <ac:chgData name="魏 星达" userId="ca17b13798aa44f7" providerId="LiveId" clId="{D8B5E3FB-3C5E-744C-8B7A-0B9AC8CAAA61}" dt="2021-11-11T14:24:33.986" v="3972" actId="478"/>
          <ac:spMkLst>
            <pc:docMk/>
            <pc:sldMk cId="1722823869" sldId="2673"/>
            <ac:spMk id="3" creationId="{01DE7917-A34B-5541-94DC-7F3795E06809}"/>
          </ac:spMkLst>
        </pc:spChg>
        <pc:spChg chg="add mod">
          <ac:chgData name="魏 星达" userId="ca17b13798aa44f7" providerId="LiveId" clId="{D8B5E3FB-3C5E-744C-8B7A-0B9AC8CAAA61}" dt="2021-11-11T14:25:50.074" v="4071" actId="207"/>
          <ac:spMkLst>
            <pc:docMk/>
            <pc:sldMk cId="1722823869" sldId="2673"/>
            <ac:spMk id="6" creationId="{6B383912-0FEA-3846-81A5-82634269B69F}"/>
          </ac:spMkLst>
        </pc:spChg>
        <pc:spChg chg="add mod">
          <ac:chgData name="魏 星达" userId="ca17b13798aa44f7" providerId="LiveId" clId="{D8B5E3FB-3C5E-744C-8B7A-0B9AC8CAAA61}" dt="2021-11-11T14:25:58.886" v="4074" actId="1076"/>
          <ac:spMkLst>
            <pc:docMk/>
            <pc:sldMk cId="1722823869" sldId="2673"/>
            <ac:spMk id="7" creationId="{F925E96D-D57C-0E40-94F2-F1202386676F}"/>
          </ac:spMkLst>
        </pc:spChg>
        <pc:spChg chg="add del mod">
          <ac:chgData name="魏 星达" userId="ca17b13798aa44f7" providerId="LiveId" clId="{D8B5E3FB-3C5E-744C-8B7A-0B9AC8CAAA61}" dt="2021-11-11T14:26:10.399" v="4077" actId="478"/>
          <ac:spMkLst>
            <pc:docMk/>
            <pc:sldMk cId="1722823869" sldId="2673"/>
            <ac:spMk id="8" creationId="{CBCF0480-2B04-E242-8144-0C09C0782B53}"/>
          </ac:spMkLst>
        </pc:spChg>
        <pc:spChg chg="add mod">
          <ac:chgData name="魏 星达" userId="ca17b13798aa44f7" providerId="LiveId" clId="{D8B5E3FB-3C5E-744C-8B7A-0B9AC8CAAA61}" dt="2021-11-11T14:26:33.952" v="4084" actId="1076"/>
          <ac:spMkLst>
            <pc:docMk/>
            <pc:sldMk cId="1722823869" sldId="2673"/>
            <ac:spMk id="9" creationId="{9D960A69-689F-9A42-9DFC-3DC72EDA2C90}"/>
          </ac:spMkLst>
        </pc:spChg>
        <pc:spChg chg="add mod">
          <ac:chgData name="魏 星达" userId="ca17b13798aa44f7" providerId="LiveId" clId="{D8B5E3FB-3C5E-744C-8B7A-0B9AC8CAAA61}" dt="2021-11-11T14:26:38.827" v="4090" actId="20577"/>
          <ac:spMkLst>
            <pc:docMk/>
            <pc:sldMk cId="1722823869" sldId="2673"/>
            <ac:spMk id="10" creationId="{3D00FD6A-0938-1143-9217-E8FD92146DF9}"/>
          </ac:spMkLst>
        </pc:spChg>
        <pc:picChg chg="add mod">
          <ac:chgData name="魏 星达" userId="ca17b13798aa44f7" providerId="LiveId" clId="{D8B5E3FB-3C5E-744C-8B7A-0B9AC8CAAA61}" dt="2021-11-11T14:24:08.937" v="3970"/>
          <ac:picMkLst>
            <pc:docMk/>
            <pc:sldMk cId="1722823869" sldId="2673"/>
            <ac:picMk id="5" creationId="{65ECC2B7-C7AF-3B48-AACD-A406E552DC7C}"/>
          </ac:picMkLst>
        </pc:picChg>
      </pc:sldChg>
      <pc:sldChg chg="new del">
        <pc:chgData name="魏 星达" userId="ca17b13798aa44f7" providerId="LiveId" clId="{D8B5E3FB-3C5E-744C-8B7A-0B9AC8CAAA61}" dt="2021-11-11T14:35:57.013" v="4320" actId="2696"/>
        <pc:sldMkLst>
          <pc:docMk/>
          <pc:sldMk cId="1071676163" sldId="2674"/>
        </pc:sldMkLst>
      </pc:sldChg>
      <pc:sldChg chg="delSp modSp add mod delAnim">
        <pc:chgData name="魏 星达" userId="ca17b13798aa44f7" providerId="LiveId" clId="{D8B5E3FB-3C5E-744C-8B7A-0B9AC8CAAA61}" dt="2021-11-11T14:35:51.395" v="4319" actId="20577"/>
        <pc:sldMkLst>
          <pc:docMk/>
          <pc:sldMk cId="495101515" sldId="2675"/>
        </pc:sldMkLst>
        <pc:spChg chg="mod">
          <ac:chgData name="魏 星达" userId="ca17b13798aa44f7" providerId="LiveId" clId="{D8B5E3FB-3C5E-744C-8B7A-0B9AC8CAAA61}" dt="2021-11-11T14:35:51.395" v="4319" actId="20577"/>
          <ac:spMkLst>
            <pc:docMk/>
            <pc:sldMk cId="495101515" sldId="2675"/>
            <ac:spMk id="2" creationId="{5AB98A15-6EC9-0646-B83A-96AA4CEDCE01}"/>
          </ac:spMkLst>
        </pc:spChg>
        <pc:spChg chg="del">
          <ac:chgData name="魏 星达" userId="ca17b13798aa44f7" providerId="LiveId" clId="{D8B5E3FB-3C5E-744C-8B7A-0B9AC8CAAA61}" dt="2021-11-11T14:35:40.636" v="4259" actId="478"/>
          <ac:spMkLst>
            <pc:docMk/>
            <pc:sldMk cId="495101515" sldId="2675"/>
            <ac:spMk id="35" creationId="{5597C99A-3A9A-DB4B-876B-C811AB6B9EF6}"/>
          </ac:spMkLst>
        </pc:spChg>
      </pc:sldChg>
      <pc:sldChg chg="modSp new del">
        <pc:chgData name="魏 星达" userId="ca17b13798aa44f7" providerId="LiveId" clId="{D8B5E3FB-3C5E-744C-8B7A-0B9AC8CAAA61}" dt="2021-11-11T14:37:37.878" v="4324" actId="2696"/>
        <pc:sldMkLst>
          <pc:docMk/>
          <pc:sldMk cId="3139096710" sldId="2676"/>
        </pc:sldMkLst>
        <pc:spChg chg="mod">
          <ac:chgData name="魏 星达" userId="ca17b13798aa44f7" providerId="LiveId" clId="{D8B5E3FB-3C5E-744C-8B7A-0B9AC8CAAA61}" dt="2021-11-11T14:37:17.821" v="4322"/>
          <ac:spMkLst>
            <pc:docMk/>
            <pc:sldMk cId="3139096710" sldId="2676"/>
            <ac:spMk id="2" creationId="{DF748614-674D-D748-8693-863F6D41D644}"/>
          </ac:spMkLst>
        </pc:spChg>
      </pc:sldChg>
      <pc:sldChg chg="addSp modSp add mod modAnim">
        <pc:chgData name="魏 星达" userId="ca17b13798aa44f7" providerId="LiveId" clId="{D8B5E3FB-3C5E-744C-8B7A-0B9AC8CAAA61}" dt="2021-11-11T14:38:31.879" v="4391" actId="20577"/>
        <pc:sldMkLst>
          <pc:docMk/>
          <pc:sldMk cId="3022778079" sldId="2677"/>
        </pc:sldMkLst>
        <pc:spChg chg="mod">
          <ac:chgData name="魏 星达" userId="ca17b13798aa44f7" providerId="LiveId" clId="{D8B5E3FB-3C5E-744C-8B7A-0B9AC8CAAA61}" dt="2021-11-11T14:37:40.136" v="4325"/>
          <ac:spMkLst>
            <pc:docMk/>
            <pc:sldMk cId="3022778079" sldId="2677"/>
            <ac:spMk id="2" creationId="{BEF0A6B2-3361-134C-99AA-4132CDCEB973}"/>
          </ac:spMkLst>
        </pc:spChg>
        <pc:spChg chg="mod">
          <ac:chgData name="魏 星达" userId="ca17b13798aa44f7" providerId="LiveId" clId="{D8B5E3FB-3C5E-744C-8B7A-0B9AC8CAAA61}" dt="2021-11-11T14:38:04.916" v="4332" actId="692"/>
          <ac:spMkLst>
            <pc:docMk/>
            <pc:sldMk cId="3022778079" sldId="2677"/>
            <ac:spMk id="15" creationId="{0C217F73-52EA-094F-9749-20C8F087EE25}"/>
          </ac:spMkLst>
        </pc:spChg>
        <pc:spChg chg="add mod">
          <ac:chgData name="魏 星达" userId="ca17b13798aa44f7" providerId="LiveId" clId="{D8B5E3FB-3C5E-744C-8B7A-0B9AC8CAAA61}" dt="2021-11-11T14:38:31.879" v="4391" actId="20577"/>
          <ac:spMkLst>
            <pc:docMk/>
            <pc:sldMk cId="3022778079" sldId="2677"/>
            <ac:spMk id="16" creationId="{2258DBC7-B109-5846-8E52-D57A35B12F61}"/>
          </ac:spMkLst>
        </pc:spChg>
      </pc:sldChg>
      <pc:sldChg chg="modSp new mod">
        <pc:chgData name="魏 星达" userId="ca17b13798aa44f7" providerId="LiveId" clId="{D8B5E3FB-3C5E-744C-8B7A-0B9AC8CAAA61}" dt="2021-11-11T14:39:51.958" v="4705" actId="20577"/>
        <pc:sldMkLst>
          <pc:docMk/>
          <pc:sldMk cId="1245520258" sldId="2678"/>
        </pc:sldMkLst>
        <pc:spChg chg="mod">
          <ac:chgData name="魏 星达" userId="ca17b13798aa44f7" providerId="LiveId" clId="{D8B5E3FB-3C5E-744C-8B7A-0B9AC8CAAA61}" dt="2021-11-11T14:38:48.600" v="4430" actId="20577"/>
          <ac:spMkLst>
            <pc:docMk/>
            <pc:sldMk cId="1245520258" sldId="2678"/>
            <ac:spMk id="2" creationId="{A8EB819D-6D8E-4243-8D86-03DAED5EC2D7}"/>
          </ac:spMkLst>
        </pc:spChg>
        <pc:spChg chg="mod">
          <ac:chgData name="魏 星达" userId="ca17b13798aa44f7" providerId="LiveId" clId="{D8B5E3FB-3C5E-744C-8B7A-0B9AC8CAAA61}" dt="2021-11-11T14:39:51.958" v="4705" actId="20577"/>
          <ac:spMkLst>
            <pc:docMk/>
            <pc:sldMk cId="1245520258" sldId="2678"/>
            <ac:spMk id="3" creationId="{6493DE56-F2BD-8541-9975-617FA0481FC6}"/>
          </ac:spMkLst>
        </pc:spChg>
      </pc:sldChg>
      <pc:sldChg chg="addSp modSp new mod">
        <pc:chgData name="魏 星达" userId="ca17b13798aa44f7" providerId="LiveId" clId="{D8B5E3FB-3C5E-744C-8B7A-0B9AC8CAAA61}" dt="2021-11-12T02:38:04.917" v="4966" actId="20577"/>
        <pc:sldMkLst>
          <pc:docMk/>
          <pc:sldMk cId="463920337" sldId="2679"/>
        </pc:sldMkLst>
        <pc:spChg chg="mod">
          <ac:chgData name="魏 星达" userId="ca17b13798aa44f7" providerId="LiveId" clId="{D8B5E3FB-3C5E-744C-8B7A-0B9AC8CAAA61}" dt="2021-11-11T14:42:18.359" v="4853" actId="20577"/>
          <ac:spMkLst>
            <pc:docMk/>
            <pc:sldMk cId="463920337" sldId="2679"/>
            <ac:spMk id="2" creationId="{999B09B1-93A8-0249-BA7C-21A9B9602B09}"/>
          </ac:spMkLst>
        </pc:spChg>
        <pc:spChg chg="mod">
          <ac:chgData name="魏 星达" userId="ca17b13798aa44f7" providerId="LiveId" clId="{D8B5E3FB-3C5E-744C-8B7A-0B9AC8CAAA61}" dt="2021-11-12T02:38:04.917" v="4966" actId="20577"/>
          <ac:spMkLst>
            <pc:docMk/>
            <pc:sldMk cId="463920337" sldId="2679"/>
            <ac:spMk id="3" creationId="{BA91ABEB-1395-F243-9318-2F51F311CD5F}"/>
          </ac:spMkLst>
        </pc:spChg>
        <pc:spChg chg="add mod">
          <ac:chgData name="魏 星达" userId="ca17b13798aa44f7" providerId="LiveId" clId="{D8B5E3FB-3C5E-744C-8B7A-0B9AC8CAAA61}" dt="2021-11-11T14:42:22.949" v="4854" actId="1076"/>
          <ac:spMkLst>
            <pc:docMk/>
            <pc:sldMk cId="463920337" sldId="2679"/>
            <ac:spMk id="5" creationId="{00997AA1-CBC3-9F46-B71C-93F5FB081219}"/>
          </ac:spMkLst>
        </pc:spChg>
        <pc:spChg chg="add mod">
          <ac:chgData name="魏 星达" userId="ca17b13798aa44f7" providerId="LiveId" clId="{D8B5E3FB-3C5E-744C-8B7A-0B9AC8CAAA61}" dt="2021-11-11T14:42:48.495" v="4863" actId="1076"/>
          <ac:spMkLst>
            <pc:docMk/>
            <pc:sldMk cId="463920337" sldId="2679"/>
            <ac:spMk id="6" creationId="{EBBC6C04-B7E6-9148-8578-5384A5F3519B}"/>
          </ac:spMkLst>
        </pc:spChg>
        <pc:spChg chg="add mod">
          <ac:chgData name="魏 星达" userId="ca17b13798aa44f7" providerId="LiveId" clId="{D8B5E3FB-3C5E-744C-8B7A-0B9AC8CAAA61}" dt="2021-11-12T02:37:36.687" v="4872" actId="1076"/>
          <ac:spMkLst>
            <pc:docMk/>
            <pc:sldMk cId="463920337" sldId="2679"/>
            <ac:spMk id="7" creationId="{0D854982-D808-074C-9BDA-9CA1F168B225}"/>
          </ac:spMkLst>
        </pc:spChg>
        <pc:spChg chg="add">
          <ac:chgData name="魏 星达" userId="ca17b13798aa44f7" providerId="LiveId" clId="{D8B5E3FB-3C5E-744C-8B7A-0B9AC8CAAA61}" dt="2021-11-11T14:43:09.439" v="4866" actId="11529"/>
          <ac:spMkLst>
            <pc:docMk/>
            <pc:sldMk cId="463920337" sldId="2679"/>
            <ac:spMk id="8" creationId="{544A115A-C06D-6C49-91B9-5F1CFCB002C7}"/>
          </ac:spMkLst>
        </pc:spChg>
        <pc:spChg chg="add mod">
          <ac:chgData name="魏 星达" userId="ca17b13798aa44f7" providerId="LiveId" clId="{D8B5E3FB-3C5E-744C-8B7A-0B9AC8CAAA61}" dt="2021-11-11T14:43:14.200" v="4868" actId="1076"/>
          <ac:spMkLst>
            <pc:docMk/>
            <pc:sldMk cId="463920337" sldId="2679"/>
            <ac:spMk id="9" creationId="{B968DFEE-0F85-D548-A9CC-152EA1F8E0C4}"/>
          </ac:spMkLst>
        </pc:spChg>
      </pc:sldChg>
      <pc:sldChg chg="addSp modSp new mod modNotesTx">
        <pc:chgData name="魏 星达" userId="ca17b13798aa44f7" providerId="LiveId" clId="{D8B5E3FB-3C5E-744C-8B7A-0B9AC8CAAA61}" dt="2021-11-12T04:41:55.227" v="5309" actId="20577"/>
        <pc:sldMkLst>
          <pc:docMk/>
          <pc:sldMk cId="3674205928" sldId="2680"/>
        </pc:sldMkLst>
        <pc:spChg chg="mod">
          <ac:chgData name="魏 星达" userId="ca17b13798aa44f7" providerId="LiveId" clId="{D8B5E3FB-3C5E-744C-8B7A-0B9AC8CAAA61}" dt="2021-11-11T14:43:22.564" v="4870"/>
          <ac:spMkLst>
            <pc:docMk/>
            <pc:sldMk cId="3674205928" sldId="2680"/>
            <ac:spMk id="2" creationId="{96B9219A-F5F5-664F-AFF7-9F4FB7E9044E}"/>
          </ac:spMkLst>
        </pc:spChg>
        <pc:spChg chg="mod">
          <ac:chgData name="魏 星达" userId="ca17b13798aa44f7" providerId="LiveId" clId="{D8B5E3FB-3C5E-744C-8B7A-0B9AC8CAAA61}" dt="2021-11-12T02:41:51.659" v="5164" actId="20577"/>
          <ac:spMkLst>
            <pc:docMk/>
            <pc:sldMk cId="3674205928" sldId="2680"/>
            <ac:spMk id="3" creationId="{82BB05E9-471F-5349-93A2-4354B785D48E}"/>
          </ac:spMkLst>
        </pc:spChg>
        <pc:spChg chg="add mod">
          <ac:chgData name="魏 星达" userId="ca17b13798aa44f7" providerId="LiveId" clId="{D8B5E3FB-3C5E-744C-8B7A-0B9AC8CAAA61}" dt="2021-11-12T03:33:00.616" v="5271" actId="1076"/>
          <ac:spMkLst>
            <pc:docMk/>
            <pc:sldMk cId="3674205928" sldId="2680"/>
            <ac:spMk id="5" creationId="{D71D2272-9857-954D-8907-3DA2D8E1E5B4}"/>
          </ac:spMkLst>
        </pc:spChg>
        <pc:spChg chg="add mod">
          <ac:chgData name="魏 星达" userId="ca17b13798aa44f7" providerId="LiveId" clId="{D8B5E3FB-3C5E-744C-8B7A-0B9AC8CAAA61}" dt="2021-11-12T04:41:19.221" v="5280" actId="1076"/>
          <ac:spMkLst>
            <pc:docMk/>
            <pc:sldMk cId="3674205928" sldId="2680"/>
            <ac:spMk id="6" creationId="{430479A7-29BD-6F4E-A9A7-CCBA2AAE342C}"/>
          </ac:spMkLst>
        </pc:spChg>
        <pc:spChg chg="add mod">
          <ac:chgData name="魏 星达" userId="ca17b13798aa44f7" providerId="LiveId" clId="{D8B5E3FB-3C5E-744C-8B7A-0B9AC8CAAA61}" dt="2021-11-12T04:41:19.221" v="5280" actId="1076"/>
          <ac:spMkLst>
            <pc:docMk/>
            <pc:sldMk cId="3674205928" sldId="2680"/>
            <ac:spMk id="8" creationId="{20F495A3-243A-DE4C-90FA-C9EA1ABCB52B}"/>
          </ac:spMkLst>
        </pc:spChg>
        <pc:spChg chg="add mod">
          <ac:chgData name="魏 星达" userId="ca17b13798aa44f7" providerId="LiveId" clId="{D8B5E3FB-3C5E-744C-8B7A-0B9AC8CAAA61}" dt="2021-11-12T04:41:42.708" v="5282" actId="692"/>
          <ac:spMkLst>
            <pc:docMk/>
            <pc:sldMk cId="3674205928" sldId="2680"/>
            <ac:spMk id="11" creationId="{133D3B3B-12B5-0B4B-A27C-77A988B4D0B1}"/>
          </ac:spMkLst>
        </pc:spChg>
        <pc:spChg chg="add mod">
          <ac:chgData name="魏 星达" userId="ca17b13798aa44f7" providerId="LiveId" clId="{D8B5E3FB-3C5E-744C-8B7A-0B9AC8CAAA61}" dt="2021-11-12T04:41:55.227" v="5309" actId="20577"/>
          <ac:spMkLst>
            <pc:docMk/>
            <pc:sldMk cId="3674205928" sldId="2680"/>
            <ac:spMk id="12" creationId="{68466A08-E5B3-9F4D-A452-02EDA739CF85}"/>
          </ac:spMkLst>
        </pc:spChg>
        <pc:cxnChg chg="add mod">
          <ac:chgData name="魏 星达" userId="ca17b13798aa44f7" providerId="LiveId" clId="{D8B5E3FB-3C5E-744C-8B7A-0B9AC8CAAA61}" dt="2021-11-12T04:41:19.221" v="5280" actId="1076"/>
          <ac:cxnSpMkLst>
            <pc:docMk/>
            <pc:sldMk cId="3674205928" sldId="2680"/>
            <ac:cxnSpMk id="7" creationId="{C80BEC0A-A792-3744-82B0-FE845841DED8}"/>
          </ac:cxnSpMkLst>
        </pc:cxnChg>
      </pc:sldChg>
      <pc:sldChg chg="addSp modSp new mod">
        <pc:chgData name="魏 星达" userId="ca17b13798aa44f7" providerId="LiveId" clId="{D8B5E3FB-3C5E-744C-8B7A-0B9AC8CAAA61}" dt="2021-11-12T04:58:51.674" v="6208" actId="14100"/>
        <pc:sldMkLst>
          <pc:docMk/>
          <pc:sldMk cId="2891538360" sldId="2681"/>
        </pc:sldMkLst>
        <pc:spChg chg="mod">
          <ac:chgData name="魏 星达" userId="ca17b13798aa44f7" providerId="LiveId" clId="{D8B5E3FB-3C5E-744C-8B7A-0B9AC8CAAA61}" dt="2021-11-12T02:44:14.351" v="5270" actId="20577"/>
          <ac:spMkLst>
            <pc:docMk/>
            <pc:sldMk cId="2891538360" sldId="2681"/>
            <ac:spMk id="2" creationId="{70088DF7-84B6-2F45-BB9F-6C1486151759}"/>
          </ac:spMkLst>
        </pc:spChg>
        <pc:spChg chg="mod">
          <ac:chgData name="魏 星达" userId="ca17b13798aa44f7" providerId="LiveId" clId="{D8B5E3FB-3C5E-744C-8B7A-0B9AC8CAAA61}" dt="2021-11-12T04:57:27.471" v="6167" actId="207"/>
          <ac:spMkLst>
            <pc:docMk/>
            <pc:sldMk cId="2891538360" sldId="2681"/>
            <ac:spMk id="3" creationId="{CD17B9F1-767E-A14F-8B4C-22EDE6F54E34}"/>
          </ac:spMkLst>
        </pc:spChg>
        <pc:spChg chg="add mod">
          <ac:chgData name="魏 星达" userId="ca17b13798aa44f7" providerId="LiveId" clId="{D8B5E3FB-3C5E-744C-8B7A-0B9AC8CAAA61}" dt="2021-11-12T04:57:46.616" v="6169" actId="1076"/>
          <ac:spMkLst>
            <pc:docMk/>
            <pc:sldMk cId="2891538360" sldId="2681"/>
            <ac:spMk id="6" creationId="{591A00F9-18ED-C44C-90BD-86D7E834E2E1}"/>
          </ac:spMkLst>
        </pc:spChg>
        <pc:spChg chg="add mod">
          <ac:chgData name="魏 星达" userId="ca17b13798aa44f7" providerId="LiveId" clId="{D8B5E3FB-3C5E-744C-8B7A-0B9AC8CAAA61}" dt="2021-11-12T04:58:30.004" v="6203" actId="1076"/>
          <ac:spMkLst>
            <pc:docMk/>
            <pc:sldMk cId="2891538360" sldId="2681"/>
            <ac:spMk id="7" creationId="{68A66F1E-DFB6-B444-A182-4468D21F68B4}"/>
          </ac:spMkLst>
        </pc:spChg>
        <pc:spChg chg="add mod">
          <ac:chgData name="魏 星达" userId="ca17b13798aa44f7" providerId="LiveId" clId="{D8B5E3FB-3C5E-744C-8B7A-0B9AC8CAAA61}" dt="2021-11-12T04:58:51.674" v="6208" actId="14100"/>
          <ac:spMkLst>
            <pc:docMk/>
            <pc:sldMk cId="2891538360" sldId="2681"/>
            <ac:spMk id="8" creationId="{55FF62E1-4E4C-704B-908B-001DADCFC36E}"/>
          </ac:spMkLst>
        </pc:spChg>
        <pc:graphicFrameChg chg="add mod modGraphic">
          <ac:chgData name="魏 星达" userId="ca17b13798aa44f7" providerId="LiveId" clId="{D8B5E3FB-3C5E-744C-8B7A-0B9AC8CAAA61}" dt="2021-11-12T04:57:46.616" v="6169" actId="1076"/>
          <ac:graphicFrameMkLst>
            <pc:docMk/>
            <pc:sldMk cId="2891538360" sldId="2681"/>
            <ac:graphicFrameMk id="5" creationId="{72B58670-841F-2746-8085-4B3A0D87CB6D}"/>
          </ac:graphicFrameMkLst>
        </pc:graphicFrameChg>
      </pc:sldChg>
      <pc:sldChg chg="addSp delSp modSp add mod">
        <pc:chgData name="魏 星达" userId="ca17b13798aa44f7" providerId="LiveId" clId="{D8B5E3FB-3C5E-744C-8B7A-0B9AC8CAAA61}" dt="2021-11-12T04:49:58.086" v="5671" actId="20577"/>
        <pc:sldMkLst>
          <pc:docMk/>
          <pc:sldMk cId="920714496" sldId="2682"/>
        </pc:sldMkLst>
        <pc:spChg chg="mod">
          <ac:chgData name="魏 星达" userId="ca17b13798aa44f7" providerId="LiveId" clId="{D8B5E3FB-3C5E-744C-8B7A-0B9AC8CAAA61}" dt="2021-11-12T04:49:58.086" v="5671" actId="20577"/>
          <ac:spMkLst>
            <pc:docMk/>
            <pc:sldMk cId="920714496" sldId="2682"/>
            <ac:spMk id="3" creationId="{82BB05E9-471F-5349-93A2-4354B785D48E}"/>
          </ac:spMkLst>
        </pc:spChg>
        <pc:spChg chg="mod">
          <ac:chgData name="魏 星达" userId="ca17b13798aa44f7" providerId="LiveId" clId="{D8B5E3FB-3C5E-744C-8B7A-0B9AC8CAAA61}" dt="2021-11-12T04:43:19.571" v="5420" actId="1076"/>
          <ac:spMkLst>
            <pc:docMk/>
            <pc:sldMk cId="920714496" sldId="2682"/>
            <ac:spMk id="5" creationId="{D71D2272-9857-954D-8907-3DA2D8E1E5B4}"/>
          </ac:spMkLst>
        </pc:spChg>
        <pc:spChg chg="del">
          <ac:chgData name="魏 星达" userId="ca17b13798aa44f7" providerId="LiveId" clId="{D8B5E3FB-3C5E-744C-8B7A-0B9AC8CAAA61}" dt="2021-11-12T04:42:38.464" v="5406" actId="478"/>
          <ac:spMkLst>
            <pc:docMk/>
            <pc:sldMk cId="920714496" sldId="2682"/>
            <ac:spMk id="6" creationId="{430479A7-29BD-6F4E-A9A7-CCBA2AAE342C}"/>
          </ac:spMkLst>
        </pc:spChg>
        <pc:spChg chg="del">
          <ac:chgData name="魏 星达" userId="ca17b13798aa44f7" providerId="LiveId" clId="{D8B5E3FB-3C5E-744C-8B7A-0B9AC8CAAA61}" dt="2021-11-12T04:42:38.464" v="5406" actId="478"/>
          <ac:spMkLst>
            <pc:docMk/>
            <pc:sldMk cId="920714496" sldId="2682"/>
            <ac:spMk id="8" creationId="{20F495A3-243A-DE4C-90FA-C9EA1ABCB52B}"/>
          </ac:spMkLst>
        </pc:spChg>
        <pc:spChg chg="add del">
          <ac:chgData name="魏 星达" userId="ca17b13798aa44f7" providerId="LiveId" clId="{D8B5E3FB-3C5E-744C-8B7A-0B9AC8CAAA61}" dt="2021-11-12T04:44:24.542" v="5433" actId="478"/>
          <ac:spMkLst>
            <pc:docMk/>
            <pc:sldMk cId="920714496" sldId="2682"/>
            <ac:spMk id="9" creationId="{8552F08B-E8EE-7E4A-A200-ADB831CADC15}"/>
          </ac:spMkLst>
        </pc:spChg>
        <pc:spChg chg="add mod">
          <ac:chgData name="魏 星达" userId="ca17b13798aa44f7" providerId="LiveId" clId="{D8B5E3FB-3C5E-744C-8B7A-0B9AC8CAAA61}" dt="2021-11-12T04:45:34.444" v="5513" actId="1076"/>
          <ac:spMkLst>
            <pc:docMk/>
            <pc:sldMk cId="920714496" sldId="2682"/>
            <ac:spMk id="10" creationId="{D98222DA-DA29-0441-847D-24656CCFD28F}"/>
          </ac:spMkLst>
        </pc:spChg>
        <pc:spChg chg="del">
          <ac:chgData name="魏 星达" userId="ca17b13798aa44f7" providerId="LiveId" clId="{D8B5E3FB-3C5E-744C-8B7A-0B9AC8CAAA61}" dt="2021-11-12T04:42:39.463" v="5407" actId="478"/>
          <ac:spMkLst>
            <pc:docMk/>
            <pc:sldMk cId="920714496" sldId="2682"/>
            <ac:spMk id="11" creationId="{133D3B3B-12B5-0B4B-A27C-77A988B4D0B1}"/>
          </ac:spMkLst>
        </pc:spChg>
        <pc:spChg chg="del mod">
          <ac:chgData name="魏 星达" userId="ca17b13798aa44f7" providerId="LiveId" clId="{D8B5E3FB-3C5E-744C-8B7A-0B9AC8CAAA61}" dt="2021-11-12T04:42:46.160" v="5409" actId="478"/>
          <ac:spMkLst>
            <pc:docMk/>
            <pc:sldMk cId="920714496" sldId="2682"/>
            <ac:spMk id="12" creationId="{68466A08-E5B3-9F4D-A452-02EDA739CF85}"/>
          </ac:spMkLst>
        </pc:spChg>
        <pc:spChg chg="add del mod">
          <ac:chgData name="魏 星达" userId="ca17b13798aa44f7" providerId="LiveId" clId="{D8B5E3FB-3C5E-744C-8B7A-0B9AC8CAAA61}" dt="2021-11-12T04:43:25.488" v="5422" actId="478"/>
          <ac:spMkLst>
            <pc:docMk/>
            <pc:sldMk cId="920714496" sldId="2682"/>
            <ac:spMk id="13" creationId="{9B1004DF-FF7C-D84F-964F-0B2ACE0F50ED}"/>
          </ac:spMkLst>
        </pc:spChg>
        <pc:spChg chg="add del mod">
          <ac:chgData name="魏 星达" userId="ca17b13798aa44f7" providerId="LiveId" clId="{D8B5E3FB-3C5E-744C-8B7A-0B9AC8CAAA61}" dt="2021-11-12T04:43:25.488" v="5422" actId="478"/>
          <ac:spMkLst>
            <pc:docMk/>
            <pc:sldMk cId="920714496" sldId="2682"/>
            <ac:spMk id="14" creationId="{1694B6E5-5E4E-4A43-8DC5-EB65CBEE2C94}"/>
          </ac:spMkLst>
        </pc:spChg>
        <pc:spChg chg="add del mod">
          <ac:chgData name="魏 星达" userId="ca17b13798aa44f7" providerId="LiveId" clId="{D8B5E3FB-3C5E-744C-8B7A-0B9AC8CAAA61}" dt="2021-11-12T04:43:42.958" v="5424"/>
          <ac:spMkLst>
            <pc:docMk/>
            <pc:sldMk cId="920714496" sldId="2682"/>
            <ac:spMk id="15" creationId="{1BCAD2DD-6E4B-F44E-A4CE-F67905D749D9}"/>
          </ac:spMkLst>
        </pc:spChg>
        <pc:spChg chg="add del mod">
          <ac:chgData name="魏 星达" userId="ca17b13798aa44f7" providerId="LiveId" clId="{D8B5E3FB-3C5E-744C-8B7A-0B9AC8CAAA61}" dt="2021-11-12T04:43:42.958" v="5424"/>
          <ac:spMkLst>
            <pc:docMk/>
            <pc:sldMk cId="920714496" sldId="2682"/>
            <ac:spMk id="16" creationId="{BC1FCE08-DA88-8848-8DE6-5F8389AAC334}"/>
          </ac:spMkLst>
        </pc:spChg>
        <pc:spChg chg="add mod">
          <ac:chgData name="魏 星达" userId="ca17b13798aa44f7" providerId="LiveId" clId="{D8B5E3FB-3C5E-744C-8B7A-0B9AC8CAAA61}" dt="2021-11-12T04:45:34.444" v="5513" actId="1076"/>
          <ac:spMkLst>
            <pc:docMk/>
            <pc:sldMk cId="920714496" sldId="2682"/>
            <ac:spMk id="17" creationId="{361DA322-D6E3-6B45-AAB1-9058B1F19C48}"/>
          </ac:spMkLst>
        </pc:spChg>
        <pc:spChg chg="add mod">
          <ac:chgData name="魏 星达" userId="ca17b13798aa44f7" providerId="LiveId" clId="{D8B5E3FB-3C5E-744C-8B7A-0B9AC8CAAA61}" dt="2021-11-12T04:45:34.444" v="5513" actId="1076"/>
          <ac:spMkLst>
            <pc:docMk/>
            <pc:sldMk cId="920714496" sldId="2682"/>
            <ac:spMk id="18" creationId="{3D3D3A9B-DCC7-4D4E-AE52-4221C091FF9C}"/>
          </ac:spMkLst>
        </pc:spChg>
        <pc:spChg chg="add mod">
          <ac:chgData name="魏 星达" userId="ca17b13798aa44f7" providerId="LiveId" clId="{D8B5E3FB-3C5E-744C-8B7A-0B9AC8CAAA61}" dt="2021-11-12T04:49:51.986" v="5666" actId="20577"/>
          <ac:spMkLst>
            <pc:docMk/>
            <pc:sldMk cId="920714496" sldId="2682"/>
            <ac:spMk id="19" creationId="{2ACFDB8F-1668-9F43-A821-EB788A0C6D64}"/>
          </ac:spMkLst>
        </pc:spChg>
        <pc:cxnChg chg="del">
          <ac:chgData name="魏 星达" userId="ca17b13798aa44f7" providerId="LiveId" clId="{D8B5E3FB-3C5E-744C-8B7A-0B9AC8CAAA61}" dt="2021-11-12T04:42:38.464" v="5406" actId="478"/>
          <ac:cxnSpMkLst>
            <pc:docMk/>
            <pc:sldMk cId="920714496" sldId="2682"/>
            <ac:cxnSpMk id="7" creationId="{C80BEC0A-A792-3744-82B0-FE845841DED8}"/>
          </ac:cxnSpMkLst>
        </pc:cxnChg>
      </pc:sldChg>
      <pc:sldChg chg="delSp modSp add mod">
        <pc:chgData name="魏 星达" userId="ca17b13798aa44f7" providerId="LiveId" clId="{D8B5E3FB-3C5E-744C-8B7A-0B9AC8CAAA61}" dt="2021-11-12T04:51:25.724" v="5941" actId="20577"/>
        <pc:sldMkLst>
          <pc:docMk/>
          <pc:sldMk cId="386047460" sldId="2683"/>
        </pc:sldMkLst>
        <pc:spChg chg="mod">
          <ac:chgData name="魏 星达" userId="ca17b13798aa44f7" providerId="LiveId" clId="{D8B5E3FB-3C5E-744C-8B7A-0B9AC8CAAA61}" dt="2021-11-12T04:51:25.724" v="5941" actId="20577"/>
          <ac:spMkLst>
            <pc:docMk/>
            <pc:sldMk cId="386047460" sldId="2683"/>
            <ac:spMk id="3" creationId="{82BB05E9-471F-5349-93A2-4354B785D48E}"/>
          </ac:spMkLst>
        </pc:spChg>
        <pc:spChg chg="del">
          <ac:chgData name="魏 星达" userId="ca17b13798aa44f7" providerId="LiveId" clId="{D8B5E3FB-3C5E-744C-8B7A-0B9AC8CAAA61}" dt="2021-11-12T04:46:53.097" v="5615" actId="478"/>
          <ac:spMkLst>
            <pc:docMk/>
            <pc:sldMk cId="386047460" sldId="2683"/>
            <ac:spMk id="5" creationId="{D71D2272-9857-954D-8907-3DA2D8E1E5B4}"/>
          </ac:spMkLst>
        </pc:spChg>
        <pc:spChg chg="del">
          <ac:chgData name="魏 星达" userId="ca17b13798aa44f7" providerId="LiveId" clId="{D8B5E3FB-3C5E-744C-8B7A-0B9AC8CAAA61}" dt="2021-11-12T04:46:53.097" v="5615" actId="478"/>
          <ac:spMkLst>
            <pc:docMk/>
            <pc:sldMk cId="386047460" sldId="2683"/>
            <ac:spMk id="6" creationId="{430479A7-29BD-6F4E-A9A7-CCBA2AAE342C}"/>
          </ac:spMkLst>
        </pc:spChg>
        <pc:spChg chg="del">
          <ac:chgData name="魏 星达" userId="ca17b13798aa44f7" providerId="LiveId" clId="{D8B5E3FB-3C5E-744C-8B7A-0B9AC8CAAA61}" dt="2021-11-12T04:46:53.097" v="5615" actId="478"/>
          <ac:spMkLst>
            <pc:docMk/>
            <pc:sldMk cId="386047460" sldId="2683"/>
            <ac:spMk id="8" creationId="{20F495A3-243A-DE4C-90FA-C9EA1ABCB52B}"/>
          </ac:spMkLst>
        </pc:spChg>
        <pc:spChg chg="del">
          <ac:chgData name="魏 星达" userId="ca17b13798aa44f7" providerId="LiveId" clId="{D8B5E3FB-3C5E-744C-8B7A-0B9AC8CAAA61}" dt="2021-11-12T04:46:56.021" v="5616" actId="478"/>
          <ac:spMkLst>
            <pc:docMk/>
            <pc:sldMk cId="386047460" sldId="2683"/>
            <ac:spMk id="11" creationId="{133D3B3B-12B5-0B4B-A27C-77A988B4D0B1}"/>
          </ac:spMkLst>
        </pc:spChg>
        <pc:spChg chg="del">
          <ac:chgData name="魏 星达" userId="ca17b13798aa44f7" providerId="LiveId" clId="{D8B5E3FB-3C5E-744C-8B7A-0B9AC8CAAA61}" dt="2021-11-12T04:46:53.097" v="5615" actId="478"/>
          <ac:spMkLst>
            <pc:docMk/>
            <pc:sldMk cId="386047460" sldId="2683"/>
            <ac:spMk id="12" creationId="{68466A08-E5B3-9F4D-A452-02EDA739CF85}"/>
          </ac:spMkLst>
        </pc:spChg>
        <pc:cxnChg chg="del">
          <ac:chgData name="魏 星达" userId="ca17b13798aa44f7" providerId="LiveId" clId="{D8B5E3FB-3C5E-744C-8B7A-0B9AC8CAAA61}" dt="2021-11-12T04:46:56.021" v="5616" actId="478"/>
          <ac:cxnSpMkLst>
            <pc:docMk/>
            <pc:sldMk cId="386047460" sldId="2683"/>
            <ac:cxnSpMk id="7" creationId="{C80BEC0A-A792-3744-82B0-FE845841DED8}"/>
          </ac:cxnSpMkLst>
        </pc:cxnChg>
      </pc:sldChg>
      <pc:sldChg chg="add">
        <pc:chgData name="魏 星达" userId="ca17b13798aa44f7" providerId="LiveId" clId="{D8B5E3FB-3C5E-744C-8B7A-0B9AC8CAAA61}" dt="2021-11-12T04:54:28.023" v="6060"/>
        <pc:sldMkLst>
          <pc:docMk/>
          <pc:sldMk cId="84731698" sldId="2684"/>
        </pc:sldMkLst>
      </pc:sldChg>
      <pc:sldChg chg="addSp modSp new mod">
        <pc:chgData name="魏 星达" userId="ca17b13798aa44f7" providerId="LiveId" clId="{D8B5E3FB-3C5E-744C-8B7A-0B9AC8CAAA61}" dt="2021-11-12T06:19:08.471" v="6847" actId="1076"/>
        <pc:sldMkLst>
          <pc:docMk/>
          <pc:sldMk cId="4136715457" sldId="2685"/>
        </pc:sldMkLst>
        <pc:spChg chg="mod">
          <ac:chgData name="魏 星达" userId="ca17b13798aa44f7" providerId="LiveId" clId="{D8B5E3FB-3C5E-744C-8B7A-0B9AC8CAAA61}" dt="2021-11-12T06:10:41.873" v="6673" actId="20577"/>
          <ac:spMkLst>
            <pc:docMk/>
            <pc:sldMk cId="4136715457" sldId="2685"/>
            <ac:spMk id="2" creationId="{0F3EB367-D08E-8849-A452-16F8F1E59C50}"/>
          </ac:spMkLst>
        </pc:spChg>
        <pc:spChg chg="mod">
          <ac:chgData name="魏 星达" userId="ca17b13798aa44f7" providerId="LiveId" clId="{D8B5E3FB-3C5E-744C-8B7A-0B9AC8CAAA61}" dt="2021-11-12T05:05:32.771" v="6305" actId="13926"/>
          <ac:spMkLst>
            <pc:docMk/>
            <pc:sldMk cId="4136715457" sldId="2685"/>
            <ac:spMk id="3" creationId="{D8E2C5BB-50F0-8043-B628-487217F65F62}"/>
          </ac:spMkLst>
        </pc:spChg>
        <pc:picChg chg="add mod">
          <ac:chgData name="魏 星达" userId="ca17b13798aa44f7" providerId="LiveId" clId="{D8B5E3FB-3C5E-744C-8B7A-0B9AC8CAAA61}" dt="2021-11-12T06:19:08.471" v="6847" actId="1076"/>
          <ac:picMkLst>
            <pc:docMk/>
            <pc:sldMk cId="4136715457" sldId="2685"/>
            <ac:picMk id="4098" creationId="{832BA87D-CA7C-0743-87F7-5817A7D319CB}"/>
          </ac:picMkLst>
        </pc:picChg>
      </pc:sldChg>
      <pc:sldChg chg="addSp delSp modSp add mod">
        <pc:chgData name="魏 星达" userId="ca17b13798aa44f7" providerId="LiveId" clId="{D8B5E3FB-3C5E-744C-8B7A-0B9AC8CAAA61}" dt="2021-11-12T06:49:42.836" v="7329" actId="478"/>
        <pc:sldMkLst>
          <pc:docMk/>
          <pc:sldMk cId="3830257789" sldId="2686"/>
        </pc:sldMkLst>
        <pc:spChg chg="mod">
          <ac:chgData name="魏 星达" userId="ca17b13798aa44f7" providerId="LiveId" clId="{D8B5E3FB-3C5E-744C-8B7A-0B9AC8CAAA61}" dt="2021-11-12T06:48:41.141" v="7229" actId="20577"/>
          <ac:spMkLst>
            <pc:docMk/>
            <pc:sldMk cId="3830257789" sldId="2686"/>
            <ac:spMk id="3" creationId="{D8E2C5BB-50F0-8043-B628-487217F65F62}"/>
          </ac:spMkLst>
        </pc:spChg>
        <pc:spChg chg="add mod">
          <ac:chgData name="魏 星达" userId="ca17b13798aa44f7" providerId="LiveId" clId="{D8B5E3FB-3C5E-744C-8B7A-0B9AC8CAAA61}" dt="2021-11-12T05:06:31.262" v="6316" actId="20577"/>
          <ac:spMkLst>
            <pc:docMk/>
            <pc:sldMk cId="3830257789" sldId="2686"/>
            <ac:spMk id="5" creationId="{8C2AE97E-9537-1349-8121-4D6A9409E915}"/>
          </ac:spMkLst>
        </pc:spChg>
        <pc:spChg chg="add del mod">
          <ac:chgData name="魏 星达" userId="ca17b13798aa44f7" providerId="LiveId" clId="{D8B5E3FB-3C5E-744C-8B7A-0B9AC8CAAA61}" dt="2021-11-12T05:06:10.346" v="6311"/>
          <ac:spMkLst>
            <pc:docMk/>
            <pc:sldMk cId="3830257789" sldId="2686"/>
            <ac:spMk id="6" creationId="{ACFD408E-38CA-2C49-A37C-B62C50148E42}"/>
          </ac:spMkLst>
        </pc:spChg>
        <pc:spChg chg="add mod">
          <ac:chgData name="魏 星达" userId="ca17b13798aa44f7" providerId="LiveId" clId="{D8B5E3FB-3C5E-744C-8B7A-0B9AC8CAAA61}" dt="2021-11-12T06:49:37.159" v="7325" actId="20577"/>
          <ac:spMkLst>
            <pc:docMk/>
            <pc:sldMk cId="3830257789" sldId="2686"/>
            <ac:spMk id="7" creationId="{F7F8DA91-19ED-FD40-A7FB-453927D7B0A4}"/>
          </ac:spMkLst>
        </pc:spChg>
        <pc:spChg chg="add mod">
          <ac:chgData name="魏 星达" userId="ca17b13798aa44f7" providerId="LiveId" clId="{D8B5E3FB-3C5E-744C-8B7A-0B9AC8CAAA61}" dt="2021-11-12T06:38:17.732" v="7004" actId="113"/>
          <ac:spMkLst>
            <pc:docMk/>
            <pc:sldMk cId="3830257789" sldId="2686"/>
            <ac:spMk id="10" creationId="{9678CFBD-2D29-5C4D-8FBF-B655077A5573}"/>
          </ac:spMkLst>
        </pc:spChg>
        <pc:spChg chg="add mod">
          <ac:chgData name="魏 星达" userId="ca17b13798aa44f7" providerId="LiveId" clId="{D8B5E3FB-3C5E-744C-8B7A-0B9AC8CAAA61}" dt="2021-11-12T06:39:53.307" v="7146" actId="207"/>
          <ac:spMkLst>
            <pc:docMk/>
            <pc:sldMk cId="3830257789" sldId="2686"/>
            <ac:spMk id="11" creationId="{D897925F-DAD3-4341-872C-2617BBC9E006}"/>
          </ac:spMkLst>
        </pc:spChg>
        <pc:spChg chg="add del">
          <ac:chgData name="魏 星达" userId="ca17b13798aa44f7" providerId="LiveId" clId="{D8B5E3FB-3C5E-744C-8B7A-0B9AC8CAAA61}" dt="2021-11-12T06:38:49.052" v="7013" actId="478"/>
          <ac:spMkLst>
            <pc:docMk/>
            <pc:sldMk cId="3830257789" sldId="2686"/>
            <ac:spMk id="12" creationId="{7B843EF9-A701-1A43-99BE-F2F5D0354939}"/>
          </ac:spMkLst>
        </pc:spChg>
        <pc:spChg chg="add">
          <ac:chgData name="魏 星达" userId="ca17b13798aa44f7" providerId="LiveId" clId="{D8B5E3FB-3C5E-744C-8B7A-0B9AC8CAAA61}" dt="2021-11-12T06:38:56.629" v="7014" actId="11529"/>
          <ac:spMkLst>
            <pc:docMk/>
            <pc:sldMk cId="3830257789" sldId="2686"/>
            <ac:spMk id="13" creationId="{5C7302D1-A588-D546-870B-B40354AD59A9}"/>
          </ac:spMkLst>
        </pc:spChg>
        <pc:spChg chg="add del mod">
          <ac:chgData name="魏 星达" userId="ca17b13798aa44f7" providerId="LiveId" clId="{D8B5E3FB-3C5E-744C-8B7A-0B9AC8CAAA61}" dt="2021-11-12T06:49:40.112" v="7327" actId="478"/>
          <ac:spMkLst>
            <pc:docMk/>
            <pc:sldMk cId="3830257789" sldId="2686"/>
            <ac:spMk id="14" creationId="{168D56D5-EF83-9842-862A-0B49F0DE49BB}"/>
          </ac:spMkLst>
        </pc:spChg>
        <pc:spChg chg="add del mod">
          <ac:chgData name="魏 星达" userId="ca17b13798aa44f7" providerId="LiveId" clId="{D8B5E3FB-3C5E-744C-8B7A-0B9AC8CAAA61}" dt="2021-11-12T06:49:42.836" v="7329" actId="478"/>
          <ac:spMkLst>
            <pc:docMk/>
            <pc:sldMk cId="3830257789" sldId="2686"/>
            <ac:spMk id="16" creationId="{3E6CCA53-A46C-244F-ACBE-A6B5131EC21A}"/>
          </ac:spMkLst>
        </pc:spChg>
        <pc:spChg chg="add del mod">
          <ac:chgData name="魏 星达" userId="ca17b13798aa44f7" providerId="LiveId" clId="{D8B5E3FB-3C5E-744C-8B7A-0B9AC8CAAA61}" dt="2021-11-12T06:49:41.481" v="7328" actId="478"/>
          <ac:spMkLst>
            <pc:docMk/>
            <pc:sldMk cId="3830257789" sldId="2686"/>
            <ac:spMk id="17" creationId="{3CBA2BBD-6450-B344-B997-5159F5131FD2}"/>
          </ac:spMkLst>
        </pc:spChg>
        <pc:spChg chg="add mod">
          <ac:chgData name="魏 星达" userId="ca17b13798aa44f7" providerId="LiveId" clId="{D8B5E3FB-3C5E-744C-8B7A-0B9AC8CAAA61}" dt="2021-11-12T06:41:43.399" v="7213" actId="113"/>
          <ac:spMkLst>
            <pc:docMk/>
            <pc:sldMk cId="3830257789" sldId="2686"/>
            <ac:spMk id="18" creationId="{64E3A174-36DF-D049-BB72-C71EB5260754}"/>
          </ac:spMkLst>
        </pc:spChg>
        <pc:picChg chg="add mod">
          <ac:chgData name="魏 星达" userId="ca17b13798aa44f7" providerId="LiveId" clId="{D8B5E3FB-3C5E-744C-8B7A-0B9AC8CAAA61}" dt="2021-11-12T06:37:53.065" v="6979" actId="1076"/>
          <ac:picMkLst>
            <pc:docMk/>
            <pc:sldMk cId="3830257789" sldId="2686"/>
            <ac:picMk id="9" creationId="{B6B56585-5550-5E4B-9895-70813CF4DC96}"/>
          </ac:picMkLst>
        </pc:picChg>
        <pc:picChg chg="add del mod">
          <ac:chgData name="魏 星达" userId="ca17b13798aa44f7" providerId="LiveId" clId="{D8B5E3FB-3C5E-744C-8B7A-0B9AC8CAAA61}" dt="2021-11-12T06:49:42.836" v="7329" actId="478"/>
          <ac:picMkLst>
            <pc:docMk/>
            <pc:sldMk cId="3830257789" sldId="2686"/>
            <ac:picMk id="15" creationId="{251C50A6-1A10-9944-B91C-608B0332769A}"/>
          </ac:picMkLst>
        </pc:picChg>
        <pc:cxnChg chg="add del mod">
          <ac:chgData name="魏 星达" userId="ca17b13798aa44f7" providerId="LiveId" clId="{D8B5E3FB-3C5E-744C-8B7A-0B9AC8CAAA61}" dt="2021-11-12T06:49:39.276" v="7326" actId="478"/>
          <ac:cxnSpMkLst>
            <pc:docMk/>
            <pc:sldMk cId="3830257789" sldId="2686"/>
            <ac:cxnSpMk id="20" creationId="{B215220E-5560-3D46-8BAE-AB37433DB2F9}"/>
          </ac:cxnSpMkLst>
        </pc:cxnChg>
      </pc:sldChg>
      <pc:sldChg chg="addSp delSp modSp add del mod">
        <pc:chgData name="魏 星达" userId="ca17b13798aa44f7" providerId="LiveId" clId="{D8B5E3FB-3C5E-744C-8B7A-0B9AC8CAAA61}" dt="2021-11-12T06:17:11.294" v="6799" actId="2696"/>
        <pc:sldMkLst>
          <pc:docMk/>
          <pc:sldMk cId="1416913002" sldId="2687"/>
        </pc:sldMkLst>
        <pc:spChg chg="mod">
          <ac:chgData name="魏 星达" userId="ca17b13798aa44f7" providerId="LiveId" clId="{D8B5E3FB-3C5E-744C-8B7A-0B9AC8CAAA61}" dt="2021-11-12T06:09:39.245" v="6568" actId="14100"/>
          <ac:spMkLst>
            <pc:docMk/>
            <pc:sldMk cId="1416913002" sldId="2687"/>
            <ac:spMk id="3" creationId="{CD17B9F1-767E-A14F-8B4C-22EDE6F54E34}"/>
          </ac:spMkLst>
        </pc:spChg>
        <pc:spChg chg="del">
          <ac:chgData name="魏 星达" userId="ca17b13798aa44f7" providerId="LiveId" clId="{D8B5E3FB-3C5E-744C-8B7A-0B9AC8CAAA61}" dt="2021-11-12T06:06:23.372" v="6399" actId="478"/>
          <ac:spMkLst>
            <pc:docMk/>
            <pc:sldMk cId="1416913002" sldId="2687"/>
            <ac:spMk id="6" creationId="{591A00F9-18ED-C44C-90BD-86D7E834E2E1}"/>
          </ac:spMkLst>
        </pc:spChg>
        <pc:spChg chg="del">
          <ac:chgData name="魏 星达" userId="ca17b13798aa44f7" providerId="LiveId" clId="{D8B5E3FB-3C5E-744C-8B7A-0B9AC8CAAA61}" dt="2021-11-12T06:06:21.417" v="6398" actId="478"/>
          <ac:spMkLst>
            <pc:docMk/>
            <pc:sldMk cId="1416913002" sldId="2687"/>
            <ac:spMk id="7" creationId="{68A66F1E-DFB6-B444-A182-4468D21F68B4}"/>
          </ac:spMkLst>
        </pc:spChg>
        <pc:spChg chg="del">
          <ac:chgData name="魏 星达" userId="ca17b13798aa44f7" providerId="LiveId" clId="{D8B5E3FB-3C5E-744C-8B7A-0B9AC8CAAA61}" dt="2021-11-12T06:06:23.372" v="6399" actId="478"/>
          <ac:spMkLst>
            <pc:docMk/>
            <pc:sldMk cId="1416913002" sldId="2687"/>
            <ac:spMk id="8" creationId="{55FF62E1-4E4C-704B-908B-001DADCFC36E}"/>
          </ac:spMkLst>
        </pc:spChg>
        <pc:spChg chg="add mod">
          <ac:chgData name="魏 星达" userId="ca17b13798aa44f7" providerId="LiveId" clId="{D8B5E3FB-3C5E-744C-8B7A-0B9AC8CAAA61}" dt="2021-11-12T06:15:25.743" v="6764" actId="1076"/>
          <ac:spMkLst>
            <pc:docMk/>
            <pc:sldMk cId="1416913002" sldId="2687"/>
            <ac:spMk id="9" creationId="{D8FA9214-404C-2642-84DE-A6B180C5A263}"/>
          </ac:spMkLst>
        </pc:spChg>
        <pc:spChg chg="add mod">
          <ac:chgData name="魏 星达" userId="ca17b13798aa44f7" providerId="LiveId" clId="{D8B5E3FB-3C5E-744C-8B7A-0B9AC8CAAA61}" dt="2021-11-12T06:15:25.743" v="6764" actId="1076"/>
          <ac:spMkLst>
            <pc:docMk/>
            <pc:sldMk cId="1416913002" sldId="2687"/>
            <ac:spMk id="10" creationId="{16B92946-5CB5-3042-8879-A08D8EBC7606}"/>
          </ac:spMkLst>
        </pc:spChg>
        <pc:spChg chg="add del mod">
          <ac:chgData name="魏 星达" userId="ca17b13798aa44f7" providerId="LiveId" clId="{D8B5E3FB-3C5E-744C-8B7A-0B9AC8CAAA61}" dt="2021-11-12T06:10:07.638" v="6624" actId="478"/>
          <ac:spMkLst>
            <pc:docMk/>
            <pc:sldMk cId="1416913002" sldId="2687"/>
            <ac:spMk id="11" creationId="{1BC08BB1-8E4D-BD4F-90A9-CDC35BDDCB69}"/>
          </ac:spMkLst>
        </pc:spChg>
        <pc:spChg chg="add del mod">
          <ac:chgData name="魏 星达" userId="ca17b13798aa44f7" providerId="LiveId" clId="{D8B5E3FB-3C5E-744C-8B7A-0B9AC8CAAA61}" dt="2021-11-12T06:10:13.104" v="6626"/>
          <ac:spMkLst>
            <pc:docMk/>
            <pc:sldMk cId="1416913002" sldId="2687"/>
            <ac:spMk id="12" creationId="{A9D2145D-E2E9-E446-A115-C14AD129C133}"/>
          </ac:spMkLst>
        </pc:spChg>
        <pc:spChg chg="add mod">
          <ac:chgData name="魏 星达" userId="ca17b13798aa44f7" providerId="LiveId" clId="{D8B5E3FB-3C5E-744C-8B7A-0B9AC8CAAA61}" dt="2021-11-12T06:10:23.319" v="6628" actId="1076"/>
          <ac:spMkLst>
            <pc:docMk/>
            <pc:sldMk cId="1416913002" sldId="2687"/>
            <ac:spMk id="13" creationId="{0E52C07F-953D-4E42-8736-B44B36171F5D}"/>
          </ac:spMkLst>
        </pc:spChg>
        <pc:graphicFrameChg chg="del">
          <ac:chgData name="魏 星达" userId="ca17b13798aa44f7" providerId="LiveId" clId="{D8B5E3FB-3C5E-744C-8B7A-0B9AC8CAAA61}" dt="2021-11-12T06:06:21.417" v="6398" actId="478"/>
          <ac:graphicFrameMkLst>
            <pc:docMk/>
            <pc:sldMk cId="1416913002" sldId="2687"/>
            <ac:graphicFrameMk id="5" creationId="{72B58670-841F-2746-8085-4B3A0D87CB6D}"/>
          </ac:graphicFrameMkLst>
        </pc:graphicFrameChg>
      </pc:sldChg>
      <pc:sldChg chg="addSp delSp modSp add del mod">
        <pc:chgData name="魏 星达" userId="ca17b13798aa44f7" providerId="LiveId" clId="{D8B5E3FB-3C5E-744C-8B7A-0B9AC8CAAA61}" dt="2021-11-12T06:17:14.428" v="6800" actId="478"/>
        <pc:sldMkLst>
          <pc:docMk/>
          <pc:sldMk cId="360725867" sldId="2688"/>
        </pc:sldMkLst>
        <pc:spChg chg="add del mod">
          <ac:chgData name="魏 星达" userId="ca17b13798aa44f7" providerId="LiveId" clId="{D8B5E3FB-3C5E-744C-8B7A-0B9AC8CAAA61}" dt="2021-11-12T06:17:14.428" v="6800" actId="478"/>
          <ac:spMkLst>
            <pc:docMk/>
            <pc:sldMk cId="360725867" sldId="2688"/>
            <ac:spMk id="8" creationId="{44AF06BD-5871-3C49-867C-5507EAB81905}"/>
          </ac:spMkLst>
        </pc:spChg>
        <pc:spChg chg="mod">
          <ac:chgData name="魏 星达" userId="ca17b13798aa44f7" providerId="LiveId" clId="{D8B5E3FB-3C5E-744C-8B7A-0B9AC8CAAA61}" dt="2021-11-12T06:16:14.798" v="6774" actId="1076"/>
          <ac:spMkLst>
            <pc:docMk/>
            <pc:sldMk cId="360725867" sldId="2688"/>
            <ac:spMk id="9" creationId="{D8FA9214-404C-2642-84DE-A6B180C5A263}"/>
          </ac:spMkLst>
        </pc:spChg>
        <pc:spChg chg="mod">
          <ac:chgData name="魏 星达" userId="ca17b13798aa44f7" providerId="LiveId" clId="{D8B5E3FB-3C5E-744C-8B7A-0B9AC8CAAA61}" dt="2021-11-12T06:16:36.347" v="6782" actId="207"/>
          <ac:spMkLst>
            <pc:docMk/>
            <pc:sldMk cId="360725867" sldId="2688"/>
            <ac:spMk id="10" creationId="{16B92946-5CB5-3042-8879-A08D8EBC7606}"/>
          </ac:spMkLst>
        </pc:spChg>
        <pc:spChg chg="add del mod">
          <ac:chgData name="魏 星达" userId="ca17b13798aa44f7" providerId="LiveId" clId="{D8B5E3FB-3C5E-744C-8B7A-0B9AC8CAAA61}" dt="2021-11-12T06:17:14.428" v="6800" actId="478"/>
          <ac:spMkLst>
            <pc:docMk/>
            <pc:sldMk cId="360725867" sldId="2688"/>
            <ac:spMk id="11" creationId="{90B1C66E-49A4-9742-AE3E-3E8DE16C9712}"/>
          </ac:spMkLst>
        </pc:spChg>
      </pc:sldChg>
      <pc:sldChg chg="addSp modSp add mod modAnim">
        <pc:chgData name="魏 星达" userId="ca17b13798aa44f7" providerId="LiveId" clId="{D8B5E3FB-3C5E-744C-8B7A-0B9AC8CAAA61}" dt="2021-11-12T06:17:47.663" v="6843" actId="1076"/>
        <pc:sldMkLst>
          <pc:docMk/>
          <pc:sldMk cId="2955368823" sldId="2689"/>
        </pc:sldMkLst>
        <pc:spChg chg="add mod">
          <ac:chgData name="魏 星达" userId="ca17b13798aa44f7" providerId="LiveId" clId="{D8B5E3FB-3C5E-744C-8B7A-0B9AC8CAAA61}" dt="2021-11-12T06:17:47.663" v="6843" actId="1076"/>
          <ac:spMkLst>
            <pc:docMk/>
            <pc:sldMk cId="2955368823" sldId="2689"/>
            <ac:spMk id="12" creationId="{D19DDC27-0F05-D540-82DB-E0861730229A}"/>
          </ac:spMkLst>
        </pc:spChg>
      </pc:sldChg>
      <pc:sldChg chg="addSp delSp modSp add mod">
        <pc:chgData name="魏 星达" userId="ca17b13798aa44f7" providerId="LiveId" clId="{D8B5E3FB-3C5E-744C-8B7A-0B9AC8CAAA61}" dt="2021-11-12T06:50:00.399" v="7336" actId="478"/>
        <pc:sldMkLst>
          <pc:docMk/>
          <pc:sldMk cId="2793261706" sldId="2690"/>
        </pc:sldMkLst>
        <pc:spChg chg="mod">
          <ac:chgData name="魏 星达" userId="ca17b13798aa44f7" providerId="LiveId" clId="{D8B5E3FB-3C5E-744C-8B7A-0B9AC8CAAA61}" dt="2021-11-12T06:49:58.585" v="7335" actId="20577"/>
          <ac:spMkLst>
            <pc:docMk/>
            <pc:sldMk cId="2793261706" sldId="2690"/>
            <ac:spMk id="7" creationId="{F7F8DA91-19ED-FD40-A7FB-453927D7B0A4}"/>
          </ac:spMkLst>
        </pc:spChg>
        <pc:cxnChg chg="add del">
          <ac:chgData name="魏 星达" userId="ca17b13798aa44f7" providerId="LiveId" clId="{D8B5E3FB-3C5E-744C-8B7A-0B9AC8CAAA61}" dt="2021-11-12T06:50:00.399" v="7336" actId="478"/>
          <ac:cxnSpMkLst>
            <pc:docMk/>
            <pc:sldMk cId="2793261706" sldId="2690"/>
            <ac:cxnSpMk id="20" creationId="{B215220E-5560-3D46-8BAE-AB37433DB2F9}"/>
          </ac:cxnSpMkLst>
        </pc:cxnChg>
      </pc:sldChg>
      <pc:sldChg chg="add">
        <pc:chgData name="魏 星达" userId="ca17b13798aa44f7" providerId="LiveId" clId="{D8B5E3FB-3C5E-744C-8B7A-0B9AC8CAAA61}" dt="2021-11-12T06:49:55.037" v="7334"/>
        <pc:sldMkLst>
          <pc:docMk/>
          <pc:sldMk cId="2538919081" sldId="2691"/>
        </pc:sldMkLst>
      </pc:sldChg>
      <pc:sldChg chg="modSp new mod">
        <pc:chgData name="魏 星达" userId="ca17b13798aa44f7" providerId="LiveId" clId="{D8B5E3FB-3C5E-744C-8B7A-0B9AC8CAAA61}" dt="2021-11-12T07:00:12.883" v="7756" actId="207"/>
        <pc:sldMkLst>
          <pc:docMk/>
          <pc:sldMk cId="3567789881" sldId="2692"/>
        </pc:sldMkLst>
        <pc:spChg chg="mod">
          <ac:chgData name="魏 星达" userId="ca17b13798aa44f7" providerId="LiveId" clId="{D8B5E3FB-3C5E-744C-8B7A-0B9AC8CAAA61}" dt="2021-11-12T06:50:18.710" v="7407" actId="20577"/>
          <ac:spMkLst>
            <pc:docMk/>
            <pc:sldMk cId="3567789881" sldId="2692"/>
            <ac:spMk id="2" creationId="{0A584379-3A3C-004B-A360-FB918909C09A}"/>
          </ac:spMkLst>
        </pc:spChg>
        <pc:spChg chg="mod">
          <ac:chgData name="魏 星达" userId="ca17b13798aa44f7" providerId="LiveId" clId="{D8B5E3FB-3C5E-744C-8B7A-0B9AC8CAAA61}" dt="2021-11-12T07:00:12.883" v="7756" actId="207"/>
          <ac:spMkLst>
            <pc:docMk/>
            <pc:sldMk cId="3567789881" sldId="2692"/>
            <ac:spMk id="3" creationId="{597D88AC-4D4F-9149-AEDE-0473903B0F88}"/>
          </ac:spMkLst>
        </pc:spChg>
      </pc:sldChg>
      <pc:sldChg chg="add del">
        <pc:chgData name="魏 星达" userId="ca17b13798aa44f7" providerId="LiveId" clId="{D8B5E3FB-3C5E-744C-8B7A-0B9AC8CAAA61}" dt="2021-11-12T07:00:24.448" v="7758"/>
        <pc:sldMkLst>
          <pc:docMk/>
          <pc:sldMk cId="157108289" sldId="2693"/>
        </pc:sldMkLst>
      </pc:sldChg>
      <pc:sldChg chg="modSp add mod">
        <pc:chgData name="魏 星达" userId="ca17b13798aa44f7" providerId="LiveId" clId="{D8B5E3FB-3C5E-744C-8B7A-0B9AC8CAAA61}" dt="2021-11-12T07:01:12.496" v="7898"/>
        <pc:sldMkLst>
          <pc:docMk/>
          <pc:sldMk cId="3626106103" sldId="2693"/>
        </pc:sldMkLst>
        <pc:spChg chg="mod">
          <ac:chgData name="魏 星达" userId="ca17b13798aa44f7" providerId="LiveId" clId="{D8B5E3FB-3C5E-744C-8B7A-0B9AC8CAAA61}" dt="2021-11-12T07:01:12.496" v="7898"/>
          <ac:spMkLst>
            <pc:docMk/>
            <pc:sldMk cId="3626106103" sldId="2693"/>
            <ac:spMk id="3" creationId="{6493DE56-F2BD-8541-9975-617FA0481FC6}"/>
          </ac:spMkLst>
        </pc:spChg>
      </pc:sldChg>
      <pc:sldChg chg="addSp modSp new del mod">
        <pc:chgData name="魏 星达" userId="ca17b13798aa44f7" providerId="LiveId" clId="{D8B5E3FB-3C5E-744C-8B7A-0B9AC8CAAA61}" dt="2021-11-12T07:01:40.874" v="7930" actId="2696"/>
        <pc:sldMkLst>
          <pc:docMk/>
          <pc:sldMk cId="3744306457" sldId="2694"/>
        </pc:sldMkLst>
        <pc:spChg chg="mod">
          <ac:chgData name="魏 星达" userId="ca17b13798aa44f7" providerId="LiveId" clId="{D8B5E3FB-3C5E-744C-8B7A-0B9AC8CAAA61}" dt="2021-11-12T07:01:22.782" v="7921" actId="20577"/>
          <ac:spMkLst>
            <pc:docMk/>
            <pc:sldMk cId="3744306457" sldId="2694"/>
            <ac:spMk id="2" creationId="{9F59248A-ED1F-C943-9636-7FB0699EC714}"/>
          </ac:spMkLst>
        </pc:spChg>
        <pc:spChg chg="mod">
          <ac:chgData name="魏 星达" userId="ca17b13798aa44f7" providerId="LiveId" clId="{D8B5E3FB-3C5E-744C-8B7A-0B9AC8CAAA61}" dt="2021-11-12T07:01:24.113" v="7925" actId="20577"/>
          <ac:spMkLst>
            <pc:docMk/>
            <pc:sldMk cId="3744306457" sldId="2694"/>
            <ac:spMk id="3" creationId="{A0DEE42B-64CB-CA49-B542-D31FA672940C}"/>
          </ac:spMkLst>
        </pc:spChg>
        <pc:spChg chg="add mod">
          <ac:chgData name="魏 星达" userId="ca17b13798aa44f7" providerId="LiveId" clId="{D8B5E3FB-3C5E-744C-8B7A-0B9AC8CAAA61}" dt="2021-11-12T07:01:36.313" v="7927" actId="767"/>
          <ac:spMkLst>
            <pc:docMk/>
            <pc:sldMk cId="3744306457" sldId="2694"/>
            <ac:spMk id="5" creationId="{239EDD0F-52AA-4441-8629-0925DB6C652E}"/>
          </ac:spMkLst>
        </pc:spChg>
      </pc:sldChg>
      <pc:sldChg chg="addSp delSp modSp add mod modAnim">
        <pc:chgData name="魏 星达" userId="ca17b13798aa44f7" providerId="LiveId" clId="{D8B5E3FB-3C5E-744C-8B7A-0B9AC8CAAA61}" dt="2021-11-12T07:10:26.490" v="8014" actId="1076"/>
        <pc:sldMkLst>
          <pc:docMk/>
          <pc:sldMk cId="3415146572" sldId="2695"/>
        </pc:sldMkLst>
        <pc:spChg chg="mod">
          <ac:chgData name="魏 星达" userId="ca17b13798aa44f7" providerId="LiveId" clId="{D8B5E3FB-3C5E-744C-8B7A-0B9AC8CAAA61}" dt="2021-11-12T07:01:51.932" v="7946" actId="20577"/>
          <ac:spMkLst>
            <pc:docMk/>
            <pc:sldMk cId="3415146572" sldId="2695"/>
            <ac:spMk id="2" creationId="{C4629361-821E-344C-B689-CFC4BD3E9378}"/>
          </ac:spMkLst>
        </pc:spChg>
        <pc:spChg chg="add del mod">
          <ac:chgData name="魏 星达" userId="ca17b13798aa44f7" providerId="LiveId" clId="{D8B5E3FB-3C5E-744C-8B7A-0B9AC8CAAA61}" dt="2021-11-12T07:01:42.152" v="7932"/>
          <ac:spMkLst>
            <pc:docMk/>
            <pc:sldMk cId="3415146572" sldId="2695"/>
            <ac:spMk id="3" creationId="{AFCE0F92-B733-9B45-A1CD-33663EAE7F4F}"/>
          </ac:spMkLst>
        </pc:spChg>
        <pc:spChg chg="add mod">
          <ac:chgData name="魏 星达" userId="ca17b13798aa44f7" providerId="LiveId" clId="{D8B5E3FB-3C5E-744C-8B7A-0B9AC8CAAA61}" dt="2021-11-12T07:09:01.578" v="7974" actId="14100"/>
          <ac:spMkLst>
            <pc:docMk/>
            <pc:sldMk cId="3415146572" sldId="2695"/>
            <ac:spMk id="5" creationId="{D875CE29-F86E-3846-A8C1-7372445CF19E}"/>
          </ac:spMkLst>
        </pc:spChg>
        <pc:spChg chg="add mod">
          <ac:chgData name="魏 星达" userId="ca17b13798aa44f7" providerId="LiveId" clId="{D8B5E3FB-3C5E-744C-8B7A-0B9AC8CAAA61}" dt="2021-11-12T07:09:10.713" v="7977" actId="1076"/>
          <ac:spMkLst>
            <pc:docMk/>
            <pc:sldMk cId="3415146572" sldId="2695"/>
            <ac:spMk id="6" creationId="{811A8C71-91A2-1549-9E35-DAAF73A9C89B}"/>
          </ac:spMkLst>
        </pc:spChg>
        <pc:spChg chg="add mod">
          <ac:chgData name="魏 星达" userId="ca17b13798aa44f7" providerId="LiveId" clId="{D8B5E3FB-3C5E-744C-8B7A-0B9AC8CAAA61}" dt="2021-11-12T07:09:32.805" v="7995" actId="14100"/>
          <ac:spMkLst>
            <pc:docMk/>
            <pc:sldMk cId="3415146572" sldId="2695"/>
            <ac:spMk id="23" creationId="{577B6047-8931-B641-979C-BFEF07BF9314}"/>
          </ac:spMkLst>
        </pc:spChg>
        <pc:spChg chg="add mod">
          <ac:chgData name="魏 星达" userId="ca17b13798aa44f7" providerId="LiveId" clId="{D8B5E3FB-3C5E-744C-8B7A-0B9AC8CAAA61}" dt="2021-11-12T07:09:28.879" v="7994" actId="20577"/>
          <ac:spMkLst>
            <pc:docMk/>
            <pc:sldMk cId="3415146572" sldId="2695"/>
            <ac:spMk id="27" creationId="{88D5FA74-1815-824C-BB70-9D2D03160A7E}"/>
          </ac:spMkLst>
        </pc:spChg>
        <pc:spChg chg="add mod">
          <ac:chgData name="魏 星达" userId="ca17b13798aa44f7" providerId="LiveId" clId="{D8B5E3FB-3C5E-744C-8B7A-0B9AC8CAAA61}" dt="2021-11-12T07:10:26.490" v="8014" actId="1076"/>
          <ac:spMkLst>
            <pc:docMk/>
            <pc:sldMk cId="3415146572" sldId="2695"/>
            <ac:spMk id="31" creationId="{B64DB1FB-9FFC-F042-A1D2-10D7AFEC4024}"/>
          </ac:spMkLst>
        </pc:spChg>
        <pc:spChg chg="add mod">
          <ac:chgData name="魏 星达" userId="ca17b13798aa44f7" providerId="LiveId" clId="{D8B5E3FB-3C5E-744C-8B7A-0B9AC8CAAA61}" dt="2021-11-12T07:10:26.490" v="8014" actId="1076"/>
          <ac:spMkLst>
            <pc:docMk/>
            <pc:sldMk cId="3415146572" sldId="2695"/>
            <ac:spMk id="33" creationId="{D9E429B9-5E46-634C-B259-5DDBD7E3FD0A}"/>
          </ac:spMkLst>
        </pc:spChg>
      </pc:sldChg>
      <pc:sldChg chg="modSp new del mod">
        <pc:chgData name="魏 星达" userId="ca17b13798aa44f7" providerId="LiveId" clId="{D8B5E3FB-3C5E-744C-8B7A-0B9AC8CAAA61}" dt="2021-11-12T07:45:29.375" v="8789" actId="2696"/>
        <pc:sldMkLst>
          <pc:docMk/>
          <pc:sldMk cId="1268705965" sldId="2696"/>
        </pc:sldMkLst>
        <pc:spChg chg="mod">
          <ac:chgData name="魏 星达" userId="ca17b13798aa44f7" providerId="LiveId" clId="{D8B5E3FB-3C5E-744C-8B7A-0B9AC8CAAA61}" dt="2021-11-12T07:11:10.701" v="8049" actId="20577"/>
          <ac:spMkLst>
            <pc:docMk/>
            <pc:sldMk cId="1268705965" sldId="2696"/>
            <ac:spMk id="2" creationId="{78561AFF-1164-3440-9D72-9923533F1823}"/>
          </ac:spMkLst>
        </pc:spChg>
      </pc:sldChg>
      <pc:sldChg chg="addSp modSp new mod">
        <pc:chgData name="魏 星达" userId="ca17b13798aa44f7" providerId="LiveId" clId="{D8B5E3FB-3C5E-744C-8B7A-0B9AC8CAAA61}" dt="2021-11-12T07:23:55.450" v="8165" actId="1076"/>
        <pc:sldMkLst>
          <pc:docMk/>
          <pc:sldMk cId="587525743" sldId="2697"/>
        </pc:sldMkLst>
        <pc:spChg chg="mod">
          <ac:chgData name="魏 星达" userId="ca17b13798aa44f7" providerId="LiveId" clId="{D8B5E3FB-3C5E-744C-8B7A-0B9AC8CAAA61}" dt="2021-11-12T07:11:51.290" v="8051"/>
          <ac:spMkLst>
            <pc:docMk/>
            <pc:sldMk cId="587525743" sldId="2697"/>
            <ac:spMk id="2" creationId="{2641F8F7-D47C-364A-BB5E-DEF757761EC4}"/>
          </ac:spMkLst>
        </pc:spChg>
        <pc:spChg chg="mod">
          <ac:chgData name="魏 星达" userId="ca17b13798aa44f7" providerId="LiveId" clId="{D8B5E3FB-3C5E-744C-8B7A-0B9AC8CAAA61}" dt="2021-11-12T07:23:50.188" v="8163"/>
          <ac:spMkLst>
            <pc:docMk/>
            <pc:sldMk cId="587525743" sldId="2697"/>
            <ac:spMk id="3" creationId="{D7FF0016-F171-1C49-BADE-15C1941FFEFA}"/>
          </ac:spMkLst>
        </pc:spChg>
        <pc:picChg chg="add mod">
          <ac:chgData name="魏 星达" userId="ca17b13798aa44f7" providerId="LiveId" clId="{D8B5E3FB-3C5E-744C-8B7A-0B9AC8CAAA61}" dt="2021-11-12T07:23:55.450" v="8165" actId="1076"/>
          <ac:picMkLst>
            <pc:docMk/>
            <pc:sldMk cId="587525743" sldId="2697"/>
            <ac:picMk id="5" creationId="{77582714-3ABF-BA41-9564-D91F7A1BD2AF}"/>
          </ac:picMkLst>
        </pc:picChg>
      </pc:sldChg>
      <pc:sldChg chg="modSp new mod">
        <pc:chgData name="魏 星达" userId="ca17b13798aa44f7" providerId="LiveId" clId="{D8B5E3FB-3C5E-744C-8B7A-0B9AC8CAAA61}" dt="2021-11-12T07:27:53.925" v="8178" actId="14100"/>
        <pc:sldMkLst>
          <pc:docMk/>
          <pc:sldMk cId="3400270536" sldId="2698"/>
        </pc:sldMkLst>
        <pc:spChg chg="mod">
          <ac:chgData name="魏 星达" userId="ca17b13798aa44f7" providerId="LiveId" clId="{D8B5E3FB-3C5E-744C-8B7A-0B9AC8CAAA61}" dt="2021-11-12T07:27:36.901" v="8175"/>
          <ac:spMkLst>
            <pc:docMk/>
            <pc:sldMk cId="3400270536" sldId="2698"/>
            <ac:spMk id="2" creationId="{E8B25498-EAFD-764A-B733-E92B2B9DEF55}"/>
          </ac:spMkLst>
        </pc:spChg>
        <pc:spChg chg="mod">
          <ac:chgData name="魏 星达" userId="ca17b13798aa44f7" providerId="LiveId" clId="{D8B5E3FB-3C5E-744C-8B7A-0B9AC8CAAA61}" dt="2021-11-12T07:27:53.925" v="8178" actId="14100"/>
          <ac:spMkLst>
            <pc:docMk/>
            <pc:sldMk cId="3400270536" sldId="2698"/>
            <ac:spMk id="3" creationId="{D5ADF2E9-F0CB-3045-910F-81E14B15FE13}"/>
          </ac:spMkLst>
        </pc:spChg>
      </pc:sldChg>
      <pc:sldChg chg="new del">
        <pc:chgData name="魏 星达" userId="ca17b13798aa44f7" providerId="LiveId" clId="{D8B5E3FB-3C5E-744C-8B7A-0B9AC8CAAA61}" dt="2021-11-12T07:45:29.828" v="8790" actId="2696"/>
        <pc:sldMkLst>
          <pc:docMk/>
          <pc:sldMk cId="2201695413" sldId="2699"/>
        </pc:sldMkLst>
      </pc:sldChg>
      <pc:sldChg chg="addSp modSp new mod modAnim">
        <pc:chgData name="魏 星达" userId="ca17b13798aa44f7" providerId="LiveId" clId="{D8B5E3FB-3C5E-744C-8B7A-0B9AC8CAAA61}" dt="2021-11-12T09:19:47.895" v="11738" actId="1076"/>
        <pc:sldMkLst>
          <pc:docMk/>
          <pc:sldMk cId="707397614" sldId="2700"/>
        </pc:sldMkLst>
        <pc:spChg chg="mod">
          <ac:chgData name="魏 星达" userId="ca17b13798aa44f7" providerId="LiveId" clId="{D8B5E3FB-3C5E-744C-8B7A-0B9AC8CAAA61}" dt="2021-11-12T09:06:25.577" v="11119"/>
          <ac:spMkLst>
            <pc:docMk/>
            <pc:sldMk cId="707397614" sldId="2700"/>
            <ac:spMk id="2" creationId="{8BBA8860-6717-F145-8A41-3673EE610981}"/>
          </ac:spMkLst>
        </pc:spChg>
        <pc:spChg chg="mod">
          <ac:chgData name="魏 星达" userId="ca17b13798aa44f7" providerId="LiveId" clId="{D8B5E3FB-3C5E-744C-8B7A-0B9AC8CAAA61}" dt="2021-11-12T08:57:13.864" v="10678" actId="20577"/>
          <ac:spMkLst>
            <pc:docMk/>
            <pc:sldMk cId="707397614" sldId="2700"/>
            <ac:spMk id="3" creationId="{CE07580F-DF92-DC40-9DAD-3F9C7637567E}"/>
          </ac:spMkLst>
        </pc:spChg>
        <pc:spChg chg="add mod">
          <ac:chgData name="魏 星达" userId="ca17b13798aa44f7" providerId="LiveId" clId="{D8B5E3FB-3C5E-744C-8B7A-0B9AC8CAAA61}" dt="2021-11-12T08:55:59.468" v="10520" actId="20577"/>
          <ac:spMkLst>
            <pc:docMk/>
            <pc:sldMk cId="707397614" sldId="2700"/>
            <ac:spMk id="6" creationId="{202D9C09-EC44-6C4B-BC18-62E41392AFDD}"/>
          </ac:spMkLst>
        </pc:spChg>
        <pc:spChg chg="add mod">
          <ac:chgData name="魏 星达" userId="ca17b13798aa44f7" providerId="LiveId" clId="{D8B5E3FB-3C5E-744C-8B7A-0B9AC8CAAA61}" dt="2021-11-12T08:55:57.266" v="10516" actId="1076"/>
          <ac:spMkLst>
            <pc:docMk/>
            <pc:sldMk cId="707397614" sldId="2700"/>
            <ac:spMk id="7" creationId="{52109F11-D9AF-6247-837B-1D55F8B0B6A5}"/>
          </ac:spMkLst>
        </pc:spChg>
        <pc:spChg chg="add mod">
          <ac:chgData name="魏 星达" userId="ca17b13798aa44f7" providerId="LiveId" clId="{D8B5E3FB-3C5E-744C-8B7A-0B9AC8CAAA61}" dt="2021-11-12T09:19:47.895" v="11738" actId="1076"/>
          <ac:spMkLst>
            <pc:docMk/>
            <pc:sldMk cId="707397614" sldId="2700"/>
            <ac:spMk id="8" creationId="{3EC3C143-6FDE-B142-BD14-D38F6FB76F8C}"/>
          </ac:spMkLst>
        </pc:spChg>
        <pc:picChg chg="add mod">
          <ac:chgData name="魏 星达" userId="ca17b13798aa44f7" providerId="LiveId" clId="{D8B5E3FB-3C5E-744C-8B7A-0B9AC8CAAA61}" dt="2021-11-12T08:55:32.082" v="10484" actId="1076"/>
          <ac:picMkLst>
            <pc:docMk/>
            <pc:sldMk cId="707397614" sldId="2700"/>
            <ac:picMk id="5" creationId="{DC5BA19C-650A-424D-8D00-3A637C9F4709}"/>
          </ac:picMkLst>
        </pc:picChg>
      </pc:sldChg>
      <pc:sldChg chg="add">
        <pc:chgData name="魏 星达" userId="ca17b13798aa44f7" providerId="LiveId" clId="{D8B5E3FB-3C5E-744C-8B7A-0B9AC8CAAA61}" dt="2021-11-12T07:36:27.655" v="8656"/>
        <pc:sldMkLst>
          <pc:docMk/>
          <pc:sldMk cId="1234708461" sldId="2881"/>
        </pc:sldMkLst>
      </pc:sldChg>
      <pc:sldChg chg="modSp add mod">
        <pc:chgData name="魏 星达" userId="ca17b13798aa44f7" providerId="LiveId" clId="{D8B5E3FB-3C5E-744C-8B7A-0B9AC8CAAA61}" dt="2021-11-12T08:28:02.158" v="8981" actId="20577"/>
        <pc:sldMkLst>
          <pc:docMk/>
          <pc:sldMk cId="3876713371" sldId="2882"/>
        </pc:sldMkLst>
        <pc:spChg chg="mod">
          <ac:chgData name="魏 星达" userId="ca17b13798aa44f7" providerId="LiveId" clId="{D8B5E3FB-3C5E-744C-8B7A-0B9AC8CAAA61}" dt="2021-11-12T08:28:02.158" v="8981" actId="20577"/>
          <ac:spMkLst>
            <pc:docMk/>
            <pc:sldMk cId="3876713371" sldId="2882"/>
            <ac:spMk id="5" creationId="{375403D9-9667-EA4B-986A-9CD8EA818815}"/>
          </ac:spMkLst>
        </pc:spChg>
      </pc:sldChg>
      <pc:sldChg chg="addSp delSp modSp new del mod">
        <pc:chgData name="魏 星达" userId="ca17b13798aa44f7" providerId="LiveId" clId="{D8B5E3FB-3C5E-744C-8B7A-0B9AC8CAAA61}" dt="2021-11-12T08:27:26.594" v="8978" actId="2696"/>
        <pc:sldMkLst>
          <pc:docMk/>
          <pc:sldMk cId="1925476595" sldId="2883"/>
        </pc:sldMkLst>
        <pc:spChg chg="mod">
          <ac:chgData name="魏 星达" userId="ca17b13798aa44f7" providerId="LiveId" clId="{D8B5E3FB-3C5E-744C-8B7A-0B9AC8CAAA61}" dt="2021-11-12T07:41:52.390" v="8783" actId="20577"/>
          <ac:spMkLst>
            <pc:docMk/>
            <pc:sldMk cId="1925476595" sldId="2883"/>
            <ac:spMk id="2" creationId="{3F0C6D34-EA6A-6B45-A579-DEBABAB2CB70}"/>
          </ac:spMkLst>
        </pc:spChg>
        <pc:spChg chg="del mod">
          <ac:chgData name="魏 星达" userId="ca17b13798aa44f7" providerId="LiveId" clId="{D8B5E3FB-3C5E-744C-8B7A-0B9AC8CAAA61}" dt="2021-11-12T07:51:17.908" v="8934" actId="478"/>
          <ac:spMkLst>
            <pc:docMk/>
            <pc:sldMk cId="1925476595" sldId="2883"/>
            <ac:spMk id="3" creationId="{DC668F43-A5ED-B243-A550-3EA49C413F8F}"/>
          </ac:spMkLst>
        </pc:spChg>
        <pc:spChg chg="add del mod">
          <ac:chgData name="魏 星达" userId="ca17b13798aa44f7" providerId="LiveId" clId="{D8B5E3FB-3C5E-744C-8B7A-0B9AC8CAAA61}" dt="2021-11-12T08:27:01.250" v="8965" actId="478"/>
          <ac:spMkLst>
            <pc:docMk/>
            <pc:sldMk cId="1925476595" sldId="2883"/>
            <ac:spMk id="6" creationId="{9F5022DD-E78B-AE44-8B61-095EFD63F663}"/>
          </ac:spMkLst>
        </pc:spChg>
        <pc:spChg chg="add del mod">
          <ac:chgData name="魏 星达" userId="ca17b13798aa44f7" providerId="LiveId" clId="{D8B5E3FB-3C5E-744C-8B7A-0B9AC8CAAA61}" dt="2021-11-12T08:27:01.250" v="8965" actId="478"/>
          <ac:spMkLst>
            <pc:docMk/>
            <pc:sldMk cId="1925476595" sldId="2883"/>
            <ac:spMk id="7" creationId="{15E0C32D-37CB-9C43-8777-C661E223D0F3}"/>
          </ac:spMkLst>
        </pc:spChg>
        <pc:spChg chg="add mod">
          <ac:chgData name="魏 星达" userId="ca17b13798aa44f7" providerId="LiveId" clId="{D8B5E3FB-3C5E-744C-8B7A-0B9AC8CAAA61}" dt="2021-11-12T08:27:16.498" v="8977" actId="20577"/>
          <ac:spMkLst>
            <pc:docMk/>
            <pc:sldMk cId="1925476595" sldId="2883"/>
            <ac:spMk id="13" creationId="{C9075C84-0B3A-5948-8218-CDDFF0095492}"/>
          </ac:spMkLst>
        </pc:spChg>
        <pc:picChg chg="add mod">
          <ac:chgData name="魏 星达" userId="ca17b13798aa44f7" providerId="LiveId" clId="{D8B5E3FB-3C5E-744C-8B7A-0B9AC8CAAA61}" dt="2021-11-12T07:45:22.531" v="8787" actId="1076"/>
          <ac:picMkLst>
            <pc:docMk/>
            <pc:sldMk cId="1925476595" sldId="2883"/>
            <ac:picMk id="5" creationId="{7E2A6059-D337-ED4A-8DA0-44690B3927D5}"/>
          </ac:picMkLst>
        </pc:picChg>
        <pc:picChg chg="add del mod">
          <ac:chgData name="魏 星达" userId="ca17b13798aa44f7" providerId="LiveId" clId="{D8B5E3FB-3C5E-744C-8B7A-0B9AC8CAAA61}" dt="2021-11-12T08:27:01.250" v="8965" actId="478"/>
          <ac:picMkLst>
            <pc:docMk/>
            <pc:sldMk cId="1925476595" sldId="2883"/>
            <ac:picMk id="8" creationId="{63FC0972-F949-3B4C-AEE7-E69A4069C55C}"/>
          </ac:picMkLst>
        </pc:picChg>
        <pc:picChg chg="add del mod">
          <ac:chgData name="魏 星达" userId="ca17b13798aa44f7" providerId="LiveId" clId="{D8B5E3FB-3C5E-744C-8B7A-0B9AC8CAAA61}" dt="2021-11-12T08:27:01.250" v="8965" actId="478"/>
          <ac:picMkLst>
            <pc:docMk/>
            <pc:sldMk cId="1925476595" sldId="2883"/>
            <ac:picMk id="9" creationId="{25F3DADD-720C-8F4E-83D0-4DDC49404F08}"/>
          </ac:picMkLst>
        </pc:picChg>
        <pc:picChg chg="add del mod">
          <ac:chgData name="魏 星达" userId="ca17b13798aa44f7" providerId="LiveId" clId="{D8B5E3FB-3C5E-744C-8B7A-0B9AC8CAAA61}" dt="2021-11-12T08:27:01.250" v="8965" actId="478"/>
          <ac:picMkLst>
            <pc:docMk/>
            <pc:sldMk cId="1925476595" sldId="2883"/>
            <ac:picMk id="10" creationId="{D23060BE-52A6-2745-BE3C-A01DD00381E7}"/>
          </ac:picMkLst>
        </pc:picChg>
        <pc:picChg chg="add del mod">
          <ac:chgData name="魏 星达" userId="ca17b13798aa44f7" providerId="LiveId" clId="{D8B5E3FB-3C5E-744C-8B7A-0B9AC8CAAA61}" dt="2021-11-12T08:27:01.250" v="8965" actId="478"/>
          <ac:picMkLst>
            <pc:docMk/>
            <pc:sldMk cId="1925476595" sldId="2883"/>
            <ac:picMk id="11" creationId="{E248BD95-1CC7-AC4E-A7F3-A8467531D97D}"/>
          </ac:picMkLst>
        </pc:picChg>
        <pc:picChg chg="add del mod">
          <ac:chgData name="魏 星达" userId="ca17b13798aa44f7" providerId="LiveId" clId="{D8B5E3FB-3C5E-744C-8B7A-0B9AC8CAAA61}" dt="2021-11-12T08:27:01.250" v="8965" actId="478"/>
          <ac:picMkLst>
            <pc:docMk/>
            <pc:sldMk cId="1925476595" sldId="2883"/>
            <ac:picMk id="12" creationId="{7696E692-EBD2-A540-8AD1-52737BA791A0}"/>
          </ac:picMkLst>
        </pc:picChg>
      </pc:sldChg>
      <pc:sldChg chg="add del">
        <pc:chgData name="魏 星达" userId="ca17b13798aa44f7" providerId="LiveId" clId="{D8B5E3FB-3C5E-744C-8B7A-0B9AC8CAAA61}" dt="2021-11-12T07:40:50.164" v="8679"/>
        <pc:sldMkLst>
          <pc:docMk/>
          <pc:sldMk cId="3579370791" sldId="2883"/>
        </pc:sldMkLst>
      </pc:sldChg>
      <pc:sldChg chg="addSp delSp modSp add mod">
        <pc:chgData name="魏 星达" userId="ca17b13798aa44f7" providerId="LiveId" clId="{D8B5E3FB-3C5E-744C-8B7A-0B9AC8CAAA61}" dt="2021-11-12T08:31:07.558" v="9438" actId="20577"/>
        <pc:sldMkLst>
          <pc:docMk/>
          <pc:sldMk cId="893179743" sldId="2884"/>
        </pc:sldMkLst>
        <pc:spChg chg="mod">
          <ac:chgData name="魏 星达" userId="ca17b13798aa44f7" providerId="LiveId" clId="{D8B5E3FB-3C5E-744C-8B7A-0B9AC8CAAA61}" dt="2021-11-12T08:28:15.023" v="8987" actId="20577"/>
          <ac:spMkLst>
            <pc:docMk/>
            <pc:sldMk cId="893179743" sldId="2884"/>
            <ac:spMk id="2" creationId="{3F0C6D34-EA6A-6B45-A579-DEBABAB2CB70}"/>
          </ac:spMkLst>
        </pc:spChg>
        <pc:spChg chg="del mod">
          <ac:chgData name="魏 星达" userId="ca17b13798aa44f7" providerId="LiveId" clId="{D8B5E3FB-3C5E-744C-8B7A-0B9AC8CAAA61}" dt="2021-11-12T08:29:14.056" v="9036" actId="478"/>
          <ac:spMkLst>
            <pc:docMk/>
            <pc:sldMk cId="893179743" sldId="2884"/>
            <ac:spMk id="6" creationId="{9F5022DD-E78B-AE44-8B61-095EFD63F663}"/>
          </ac:spMkLst>
        </pc:spChg>
        <pc:spChg chg="del mod">
          <ac:chgData name="魏 星达" userId="ca17b13798aa44f7" providerId="LiveId" clId="{D8B5E3FB-3C5E-744C-8B7A-0B9AC8CAAA61}" dt="2021-11-12T08:29:14.056" v="9036" actId="478"/>
          <ac:spMkLst>
            <pc:docMk/>
            <pc:sldMk cId="893179743" sldId="2884"/>
            <ac:spMk id="7" creationId="{15E0C32D-37CB-9C43-8777-C661E223D0F3}"/>
          </ac:spMkLst>
        </pc:spChg>
        <pc:spChg chg="add mod">
          <ac:chgData name="魏 星达" userId="ca17b13798aa44f7" providerId="LiveId" clId="{D8B5E3FB-3C5E-744C-8B7A-0B9AC8CAAA61}" dt="2021-11-12T08:31:07.558" v="9438" actId="20577"/>
          <ac:spMkLst>
            <pc:docMk/>
            <pc:sldMk cId="893179743" sldId="2884"/>
            <ac:spMk id="13" creationId="{1E0811E4-C310-3043-858A-E319DF7B9E4E}"/>
          </ac:spMkLst>
        </pc:spChg>
        <pc:picChg chg="del mod">
          <ac:chgData name="魏 星达" userId="ca17b13798aa44f7" providerId="LiveId" clId="{D8B5E3FB-3C5E-744C-8B7A-0B9AC8CAAA61}" dt="2021-11-12T08:29:14.056" v="9036" actId="478"/>
          <ac:picMkLst>
            <pc:docMk/>
            <pc:sldMk cId="893179743" sldId="2884"/>
            <ac:picMk id="8" creationId="{63FC0972-F949-3B4C-AEE7-E69A4069C55C}"/>
          </ac:picMkLst>
        </pc:picChg>
        <pc:picChg chg="del mod">
          <ac:chgData name="魏 星达" userId="ca17b13798aa44f7" providerId="LiveId" clId="{D8B5E3FB-3C5E-744C-8B7A-0B9AC8CAAA61}" dt="2021-11-12T08:29:14.056" v="9036" actId="478"/>
          <ac:picMkLst>
            <pc:docMk/>
            <pc:sldMk cId="893179743" sldId="2884"/>
            <ac:picMk id="9" creationId="{25F3DADD-720C-8F4E-83D0-4DDC49404F08}"/>
          </ac:picMkLst>
        </pc:picChg>
        <pc:picChg chg="del mod">
          <ac:chgData name="魏 星达" userId="ca17b13798aa44f7" providerId="LiveId" clId="{D8B5E3FB-3C5E-744C-8B7A-0B9AC8CAAA61}" dt="2021-11-12T08:29:14.056" v="9036" actId="478"/>
          <ac:picMkLst>
            <pc:docMk/>
            <pc:sldMk cId="893179743" sldId="2884"/>
            <ac:picMk id="10" creationId="{D23060BE-52A6-2745-BE3C-A01DD00381E7}"/>
          </ac:picMkLst>
        </pc:picChg>
        <pc:picChg chg="del mod">
          <ac:chgData name="魏 星达" userId="ca17b13798aa44f7" providerId="LiveId" clId="{D8B5E3FB-3C5E-744C-8B7A-0B9AC8CAAA61}" dt="2021-11-12T08:29:14.056" v="9036" actId="478"/>
          <ac:picMkLst>
            <pc:docMk/>
            <pc:sldMk cId="893179743" sldId="2884"/>
            <ac:picMk id="11" creationId="{E248BD95-1CC7-AC4E-A7F3-A8467531D97D}"/>
          </ac:picMkLst>
        </pc:picChg>
        <pc:picChg chg="del mod">
          <ac:chgData name="魏 星达" userId="ca17b13798aa44f7" providerId="LiveId" clId="{D8B5E3FB-3C5E-744C-8B7A-0B9AC8CAAA61}" dt="2021-11-12T08:29:14.056" v="9036" actId="478"/>
          <ac:picMkLst>
            <pc:docMk/>
            <pc:sldMk cId="893179743" sldId="2884"/>
            <ac:picMk id="12" creationId="{7696E692-EBD2-A540-8AD1-52737BA791A0}"/>
          </ac:picMkLst>
        </pc:picChg>
      </pc:sldChg>
      <pc:sldChg chg="addSp delSp modSp add mod">
        <pc:chgData name="魏 星达" userId="ca17b13798aa44f7" providerId="LiveId" clId="{D8B5E3FB-3C5E-744C-8B7A-0B9AC8CAAA61}" dt="2021-11-12T09:06:09.632" v="11114" actId="20577"/>
        <pc:sldMkLst>
          <pc:docMk/>
          <pc:sldMk cId="4171540486" sldId="2885"/>
        </pc:sldMkLst>
        <pc:spChg chg="mod">
          <ac:chgData name="魏 星达" userId="ca17b13798aa44f7" providerId="LiveId" clId="{D8B5E3FB-3C5E-744C-8B7A-0B9AC8CAAA61}" dt="2021-11-12T09:06:09.632" v="11114" actId="20577"/>
          <ac:spMkLst>
            <pc:docMk/>
            <pc:sldMk cId="4171540486" sldId="2885"/>
            <ac:spMk id="2" creationId="{3F0C6D34-EA6A-6B45-A579-DEBABAB2CB70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3" creationId="{D521D074-A5DE-BB44-87D1-F2BE2F9B0159}"/>
          </ac:spMkLst>
        </pc:spChg>
        <pc:spChg chg="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4" creationId="{22E64900-C47C-FE46-887F-C74F4F4577ED}"/>
          </ac:spMkLst>
        </pc:spChg>
        <pc:spChg chg="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6" creationId="{9F5022DD-E78B-AE44-8B61-095EFD63F663}"/>
          </ac:spMkLst>
        </pc:spChg>
        <pc:spChg chg="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7" creationId="{15E0C32D-37CB-9C43-8777-C661E223D0F3}"/>
          </ac:spMkLst>
        </pc:spChg>
        <pc:spChg chg="mod">
          <ac:chgData name="魏 星达" userId="ca17b13798aa44f7" providerId="LiveId" clId="{D8B5E3FB-3C5E-744C-8B7A-0B9AC8CAAA61}" dt="2021-11-12T08:34:05.678" v="9471" actId="14100"/>
          <ac:spMkLst>
            <pc:docMk/>
            <pc:sldMk cId="4171540486" sldId="2885"/>
            <ac:spMk id="13" creationId="{1E0811E4-C310-3043-858A-E319DF7B9E4E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14" creationId="{A696A3E2-EC39-7B4A-ABCB-0B3EEEE588BE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15" creationId="{ABD596D2-ED2C-9E41-B920-D665062C8BD5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16" creationId="{F586EDAD-978E-7E48-9FA9-59A71AC890FB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17" creationId="{D2136D70-C18F-5245-817B-550F202B7150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18" creationId="{6C3A32C5-F950-8947-915E-37CE34E20991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19" creationId="{74C7A0B2-91A1-C945-9000-EA14DC7D324F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20" creationId="{6831FA06-103B-AD4A-B5BF-D18544180BB5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21" creationId="{77145C18-793E-8E47-A145-D130F0F2869D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22" creationId="{1865551A-38F3-894D-AE00-4A5DAA87C7B1}"/>
          </ac:spMkLst>
        </pc:spChg>
        <pc:spChg chg="add mod">
          <ac:chgData name="魏 星达" userId="ca17b13798aa44f7" providerId="LiveId" clId="{D8B5E3FB-3C5E-744C-8B7A-0B9AC8CAAA61}" dt="2021-11-12T08:41:10.876" v="9766" actId="1038"/>
          <ac:spMkLst>
            <pc:docMk/>
            <pc:sldMk cId="4171540486" sldId="2885"/>
            <ac:spMk id="23" creationId="{8525A4F5-E994-9B44-8329-EAB1DECDB5F2}"/>
          </ac:spMkLst>
        </pc:spChg>
        <pc:spChg chg="add del mod">
          <ac:chgData name="魏 星达" userId="ca17b13798aa44f7" providerId="LiveId" clId="{D8B5E3FB-3C5E-744C-8B7A-0B9AC8CAAA61}" dt="2021-11-12T08:40:27.483" v="9698"/>
          <ac:spMkLst>
            <pc:docMk/>
            <pc:sldMk cId="4171540486" sldId="2885"/>
            <ac:spMk id="24" creationId="{FD3F6BB0-73AE-4340-A144-2593022E7C74}"/>
          </ac:spMkLst>
        </pc:spChg>
        <pc:picChg chg="mod">
          <ac:chgData name="魏 星达" userId="ca17b13798aa44f7" providerId="LiveId" clId="{D8B5E3FB-3C5E-744C-8B7A-0B9AC8CAAA61}" dt="2021-11-12T08:41:10.876" v="9766" actId="1038"/>
          <ac:picMkLst>
            <pc:docMk/>
            <pc:sldMk cId="4171540486" sldId="2885"/>
            <ac:picMk id="8" creationId="{63FC0972-F949-3B4C-AEE7-E69A4069C55C}"/>
          </ac:picMkLst>
        </pc:picChg>
        <pc:picChg chg="mod">
          <ac:chgData name="魏 星达" userId="ca17b13798aa44f7" providerId="LiveId" clId="{D8B5E3FB-3C5E-744C-8B7A-0B9AC8CAAA61}" dt="2021-11-12T08:41:10.876" v="9766" actId="1038"/>
          <ac:picMkLst>
            <pc:docMk/>
            <pc:sldMk cId="4171540486" sldId="2885"/>
            <ac:picMk id="9" creationId="{25F3DADD-720C-8F4E-83D0-4DDC49404F08}"/>
          </ac:picMkLst>
        </pc:picChg>
        <pc:picChg chg="mod">
          <ac:chgData name="魏 星达" userId="ca17b13798aa44f7" providerId="LiveId" clId="{D8B5E3FB-3C5E-744C-8B7A-0B9AC8CAAA61}" dt="2021-11-12T08:41:10.876" v="9766" actId="1038"/>
          <ac:picMkLst>
            <pc:docMk/>
            <pc:sldMk cId="4171540486" sldId="2885"/>
            <ac:picMk id="10" creationId="{D23060BE-52A6-2745-BE3C-A01DD00381E7}"/>
          </ac:picMkLst>
        </pc:picChg>
        <pc:picChg chg="mod">
          <ac:chgData name="魏 星达" userId="ca17b13798aa44f7" providerId="LiveId" clId="{D8B5E3FB-3C5E-744C-8B7A-0B9AC8CAAA61}" dt="2021-11-12T08:41:10.876" v="9766" actId="1038"/>
          <ac:picMkLst>
            <pc:docMk/>
            <pc:sldMk cId="4171540486" sldId="2885"/>
            <ac:picMk id="11" creationId="{E248BD95-1CC7-AC4E-A7F3-A8467531D97D}"/>
          </ac:picMkLst>
        </pc:picChg>
        <pc:picChg chg="mod">
          <ac:chgData name="魏 星达" userId="ca17b13798aa44f7" providerId="LiveId" clId="{D8B5E3FB-3C5E-744C-8B7A-0B9AC8CAAA61}" dt="2021-11-12T08:41:10.876" v="9766" actId="1038"/>
          <ac:picMkLst>
            <pc:docMk/>
            <pc:sldMk cId="4171540486" sldId="2885"/>
            <ac:picMk id="12" creationId="{7696E692-EBD2-A540-8AD1-52737BA791A0}"/>
          </ac:picMkLst>
        </pc:picChg>
      </pc:sldChg>
      <pc:sldChg chg="addSp delSp modSp new mod">
        <pc:chgData name="魏 星达" userId="ca17b13798aa44f7" providerId="LiveId" clId="{D8B5E3FB-3C5E-744C-8B7A-0B9AC8CAAA61}" dt="2021-11-12T09:06:14.955" v="11115"/>
        <pc:sldMkLst>
          <pc:docMk/>
          <pc:sldMk cId="3045950767" sldId="2886"/>
        </pc:sldMkLst>
        <pc:spChg chg="mod">
          <ac:chgData name="魏 星达" userId="ca17b13798aa44f7" providerId="LiveId" clId="{D8B5E3FB-3C5E-744C-8B7A-0B9AC8CAAA61}" dt="2021-11-12T09:06:14.955" v="11115"/>
          <ac:spMkLst>
            <pc:docMk/>
            <pc:sldMk cId="3045950767" sldId="2886"/>
            <ac:spMk id="2" creationId="{D07727B6-C2A9-E845-A2BF-51AC4907DEBF}"/>
          </ac:spMkLst>
        </pc:spChg>
        <pc:spChg chg="mod">
          <ac:chgData name="魏 星达" userId="ca17b13798aa44f7" providerId="LiveId" clId="{D8B5E3FB-3C5E-744C-8B7A-0B9AC8CAAA61}" dt="2021-11-12T09:04:53.441" v="11078"/>
          <ac:spMkLst>
            <pc:docMk/>
            <pc:sldMk cId="3045950767" sldId="2886"/>
            <ac:spMk id="3" creationId="{8E71B443-0925-614B-8F14-88D65EAE56F2}"/>
          </ac:spMkLst>
        </pc:spChg>
        <pc:spChg chg="mod">
          <ac:chgData name="魏 星达" userId="ca17b13798aa44f7" providerId="LiveId" clId="{D8B5E3FB-3C5E-744C-8B7A-0B9AC8CAAA61}" dt="2021-11-12T08:43:16.531" v="9920" actId="1076"/>
          <ac:spMkLst>
            <pc:docMk/>
            <pc:sldMk cId="3045950767" sldId="2886"/>
            <ac:spMk id="4" creationId="{D05D2120-EEAA-554A-85B0-70496F6E8D78}"/>
          </ac:spMkLst>
        </pc:spChg>
        <pc:spChg chg="add del mod">
          <ac:chgData name="魏 星达" userId="ca17b13798aa44f7" providerId="LiveId" clId="{D8B5E3FB-3C5E-744C-8B7A-0B9AC8CAAA61}" dt="2021-11-12T09:05:06.158" v="11079" actId="478"/>
          <ac:spMkLst>
            <pc:docMk/>
            <pc:sldMk cId="3045950767" sldId="2886"/>
            <ac:spMk id="5" creationId="{0FD7F423-006D-5B4A-86DB-5688AC45DB01}"/>
          </ac:spMkLst>
        </pc:spChg>
        <pc:spChg chg="add del mod">
          <ac:chgData name="魏 星达" userId="ca17b13798aa44f7" providerId="LiveId" clId="{D8B5E3FB-3C5E-744C-8B7A-0B9AC8CAAA61}" dt="2021-11-12T09:05:06.158" v="11079" actId="478"/>
          <ac:spMkLst>
            <pc:docMk/>
            <pc:sldMk cId="3045950767" sldId="2886"/>
            <ac:spMk id="6" creationId="{EF2436A2-39E8-714B-9264-1926C2B301A4}"/>
          </ac:spMkLst>
        </pc:spChg>
        <pc:spChg chg="add del mod">
          <ac:chgData name="魏 星达" userId="ca17b13798aa44f7" providerId="LiveId" clId="{D8B5E3FB-3C5E-744C-8B7A-0B9AC8CAAA61}" dt="2021-11-12T09:05:06.158" v="11079" actId="478"/>
          <ac:spMkLst>
            <pc:docMk/>
            <pc:sldMk cId="3045950767" sldId="2886"/>
            <ac:spMk id="7" creationId="{FAED5807-22E7-F643-B708-A8C725E32316}"/>
          </ac:spMkLst>
        </pc:spChg>
        <pc:spChg chg="add del mod">
          <ac:chgData name="魏 星达" userId="ca17b13798aa44f7" providerId="LiveId" clId="{D8B5E3FB-3C5E-744C-8B7A-0B9AC8CAAA61}" dt="2021-11-12T09:05:06.158" v="11079" actId="478"/>
          <ac:spMkLst>
            <pc:docMk/>
            <pc:sldMk cId="3045950767" sldId="2886"/>
            <ac:spMk id="8" creationId="{8F0BF08C-F56B-ED4E-952A-AC86F6CB4E04}"/>
          </ac:spMkLst>
        </pc:spChg>
        <pc:spChg chg="add del mod">
          <ac:chgData name="魏 星达" userId="ca17b13798aa44f7" providerId="LiveId" clId="{D8B5E3FB-3C5E-744C-8B7A-0B9AC8CAAA61}" dt="2021-11-12T09:05:06.158" v="11079" actId="478"/>
          <ac:spMkLst>
            <pc:docMk/>
            <pc:sldMk cId="3045950767" sldId="2886"/>
            <ac:spMk id="9" creationId="{CBBE282D-6A16-DC46-8805-0E8DE2740D49}"/>
          </ac:spMkLst>
        </pc:spChg>
        <pc:spChg chg="add del mod">
          <ac:chgData name="魏 星达" userId="ca17b13798aa44f7" providerId="LiveId" clId="{D8B5E3FB-3C5E-744C-8B7A-0B9AC8CAAA61}" dt="2021-11-12T09:05:06.158" v="11079" actId="478"/>
          <ac:spMkLst>
            <pc:docMk/>
            <pc:sldMk cId="3045950767" sldId="2886"/>
            <ac:spMk id="10" creationId="{0D412B3F-8DCB-2849-9AC2-81CBF4AA1FBA}"/>
          </ac:spMkLst>
        </pc:spChg>
        <pc:spChg chg="add del mod">
          <ac:chgData name="魏 星达" userId="ca17b13798aa44f7" providerId="LiveId" clId="{D8B5E3FB-3C5E-744C-8B7A-0B9AC8CAAA61}" dt="2021-11-12T08:46:03.712" v="10138"/>
          <ac:spMkLst>
            <pc:docMk/>
            <pc:sldMk cId="3045950767" sldId="2886"/>
            <ac:spMk id="11" creationId="{3D7E7162-6AAF-2647-B863-AAC41F0CC9BD}"/>
          </ac:spMkLst>
        </pc:spChg>
        <pc:spChg chg="add del mod">
          <ac:chgData name="魏 星达" userId="ca17b13798aa44f7" providerId="LiveId" clId="{D8B5E3FB-3C5E-744C-8B7A-0B9AC8CAAA61}" dt="2021-11-12T08:46:03.712" v="10138"/>
          <ac:spMkLst>
            <pc:docMk/>
            <pc:sldMk cId="3045950767" sldId="2886"/>
            <ac:spMk id="12" creationId="{5A0C53AF-85D9-C64F-89C7-7608B8C55412}"/>
          </ac:spMkLst>
        </pc:spChg>
        <pc:spChg chg="add del mod">
          <ac:chgData name="魏 星达" userId="ca17b13798aa44f7" providerId="LiveId" clId="{D8B5E3FB-3C5E-744C-8B7A-0B9AC8CAAA61}" dt="2021-11-12T08:46:03.712" v="10138"/>
          <ac:spMkLst>
            <pc:docMk/>
            <pc:sldMk cId="3045950767" sldId="2886"/>
            <ac:spMk id="13" creationId="{DF30089F-4F23-4744-A3DF-6FB0EEBC6DB9}"/>
          </ac:spMkLst>
        </pc:spChg>
        <pc:spChg chg="add del mod">
          <ac:chgData name="魏 星达" userId="ca17b13798aa44f7" providerId="LiveId" clId="{D8B5E3FB-3C5E-744C-8B7A-0B9AC8CAAA61}" dt="2021-11-12T08:46:03.712" v="10138"/>
          <ac:spMkLst>
            <pc:docMk/>
            <pc:sldMk cId="3045950767" sldId="2886"/>
            <ac:spMk id="14" creationId="{340DE78A-98B1-3042-A0DA-BF9A8995B0CE}"/>
          </ac:spMkLst>
        </pc:spChg>
        <pc:spChg chg="add del mod">
          <ac:chgData name="魏 星达" userId="ca17b13798aa44f7" providerId="LiveId" clId="{D8B5E3FB-3C5E-744C-8B7A-0B9AC8CAAA61}" dt="2021-11-12T08:46:03.712" v="10138"/>
          <ac:spMkLst>
            <pc:docMk/>
            <pc:sldMk cId="3045950767" sldId="2886"/>
            <ac:spMk id="15" creationId="{43278C43-F9EE-9E46-A23F-67F1166BF20C}"/>
          </ac:spMkLst>
        </pc:spChg>
        <pc:spChg chg="add del mod">
          <ac:chgData name="魏 星达" userId="ca17b13798aa44f7" providerId="LiveId" clId="{D8B5E3FB-3C5E-744C-8B7A-0B9AC8CAAA61}" dt="2021-11-12T08:46:03.712" v="10138"/>
          <ac:spMkLst>
            <pc:docMk/>
            <pc:sldMk cId="3045950767" sldId="2886"/>
            <ac:spMk id="16" creationId="{8E87A138-6FDD-1F4D-AA94-C5D506FA05E7}"/>
          </ac:spMkLst>
        </pc:spChg>
        <pc:spChg chg="add mod">
          <ac:chgData name="魏 星达" userId="ca17b13798aa44f7" providerId="LiveId" clId="{D8B5E3FB-3C5E-744C-8B7A-0B9AC8CAAA61}" dt="2021-11-12T09:05:06.459" v="11080"/>
          <ac:spMkLst>
            <pc:docMk/>
            <pc:sldMk cId="3045950767" sldId="2886"/>
            <ac:spMk id="18" creationId="{125DCDFB-3066-7F4F-A7A1-7175F922A3FD}"/>
          </ac:spMkLst>
        </pc:spChg>
        <pc:spChg chg="add mod">
          <ac:chgData name="魏 星达" userId="ca17b13798aa44f7" providerId="LiveId" clId="{D8B5E3FB-3C5E-744C-8B7A-0B9AC8CAAA61}" dt="2021-11-12T09:05:06.459" v="11080"/>
          <ac:spMkLst>
            <pc:docMk/>
            <pc:sldMk cId="3045950767" sldId="2886"/>
            <ac:spMk id="19" creationId="{8C6431D2-7050-8A4F-A29D-AAF249C136C9}"/>
          </ac:spMkLst>
        </pc:spChg>
        <pc:spChg chg="add mod">
          <ac:chgData name="魏 星达" userId="ca17b13798aa44f7" providerId="LiveId" clId="{D8B5E3FB-3C5E-744C-8B7A-0B9AC8CAAA61}" dt="2021-11-12T09:05:06.459" v="11080"/>
          <ac:spMkLst>
            <pc:docMk/>
            <pc:sldMk cId="3045950767" sldId="2886"/>
            <ac:spMk id="20" creationId="{4955DD58-A9F3-D144-988F-DD96A6A1B110}"/>
          </ac:spMkLst>
        </pc:spChg>
        <pc:spChg chg="add mod">
          <ac:chgData name="魏 星达" userId="ca17b13798aa44f7" providerId="LiveId" clId="{D8B5E3FB-3C5E-744C-8B7A-0B9AC8CAAA61}" dt="2021-11-12T09:05:06.459" v="11080"/>
          <ac:spMkLst>
            <pc:docMk/>
            <pc:sldMk cId="3045950767" sldId="2886"/>
            <ac:spMk id="21" creationId="{A8D4070F-1845-7E4B-9B6A-0347016C00DF}"/>
          </ac:spMkLst>
        </pc:spChg>
        <pc:spChg chg="add mod">
          <ac:chgData name="魏 星达" userId="ca17b13798aa44f7" providerId="LiveId" clId="{D8B5E3FB-3C5E-744C-8B7A-0B9AC8CAAA61}" dt="2021-11-12T09:05:06.459" v="11080"/>
          <ac:spMkLst>
            <pc:docMk/>
            <pc:sldMk cId="3045950767" sldId="2886"/>
            <ac:spMk id="22" creationId="{35AA3D0C-E5D6-294D-96D2-120C57F23EA4}"/>
          </ac:spMkLst>
        </pc:spChg>
        <pc:picChg chg="add del mod">
          <ac:chgData name="魏 星达" userId="ca17b13798aa44f7" providerId="LiveId" clId="{D8B5E3FB-3C5E-744C-8B7A-0B9AC8CAAA61}" dt="2021-11-12T08:46:20.088" v="10145" actId="478"/>
          <ac:picMkLst>
            <pc:docMk/>
            <pc:sldMk cId="3045950767" sldId="2886"/>
            <ac:picMk id="17" creationId="{C9279210-80F0-764F-B1E8-2ED74B253EF3}"/>
          </ac:picMkLst>
        </pc:picChg>
      </pc:sldChg>
      <pc:sldChg chg="addSp delSp modSp add mod modAnim">
        <pc:chgData name="魏 星达" userId="ca17b13798aa44f7" providerId="LiveId" clId="{D8B5E3FB-3C5E-744C-8B7A-0B9AC8CAAA61}" dt="2021-11-12T09:06:21.292" v="11117" actId="1076"/>
        <pc:sldMkLst>
          <pc:docMk/>
          <pc:sldMk cId="1558545928" sldId="2887"/>
        </pc:sldMkLst>
        <pc:spChg chg="mod">
          <ac:chgData name="魏 星达" userId="ca17b13798aa44f7" providerId="LiveId" clId="{D8B5E3FB-3C5E-744C-8B7A-0B9AC8CAAA61}" dt="2021-11-12T09:06:17.662" v="11116"/>
          <ac:spMkLst>
            <pc:docMk/>
            <pc:sldMk cId="1558545928" sldId="2887"/>
            <ac:spMk id="2" creationId="{D07727B6-C2A9-E845-A2BF-51AC4907DEBF}"/>
          </ac:spMkLst>
        </pc:spChg>
        <pc:spChg chg="mod">
          <ac:chgData name="魏 星达" userId="ca17b13798aa44f7" providerId="LiveId" clId="{D8B5E3FB-3C5E-744C-8B7A-0B9AC8CAAA61}" dt="2021-11-12T08:49:41.058" v="10268" actId="20577"/>
          <ac:spMkLst>
            <pc:docMk/>
            <pc:sldMk cId="1558545928" sldId="2887"/>
            <ac:spMk id="3" creationId="{8E71B443-0925-614B-8F14-88D65EAE56F2}"/>
          </ac:spMkLst>
        </pc:spChg>
        <pc:spChg chg="del">
          <ac:chgData name="魏 星达" userId="ca17b13798aa44f7" providerId="LiveId" clId="{D8B5E3FB-3C5E-744C-8B7A-0B9AC8CAAA61}" dt="2021-11-12T08:56:30.055" v="10526" actId="478"/>
          <ac:spMkLst>
            <pc:docMk/>
            <pc:sldMk cId="1558545928" sldId="2887"/>
            <ac:spMk id="5" creationId="{0FD7F423-006D-5B4A-86DB-5688AC45DB01}"/>
          </ac:spMkLst>
        </pc:spChg>
        <pc:spChg chg="del">
          <ac:chgData name="魏 星达" userId="ca17b13798aa44f7" providerId="LiveId" clId="{D8B5E3FB-3C5E-744C-8B7A-0B9AC8CAAA61}" dt="2021-11-12T08:56:30.055" v="10526" actId="478"/>
          <ac:spMkLst>
            <pc:docMk/>
            <pc:sldMk cId="1558545928" sldId="2887"/>
            <ac:spMk id="6" creationId="{EF2436A2-39E8-714B-9264-1926C2B301A4}"/>
          </ac:spMkLst>
        </pc:spChg>
        <pc:spChg chg="del">
          <ac:chgData name="魏 星达" userId="ca17b13798aa44f7" providerId="LiveId" clId="{D8B5E3FB-3C5E-744C-8B7A-0B9AC8CAAA61}" dt="2021-11-12T08:56:30.055" v="10526" actId="478"/>
          <ac:spMkLst>
            <pc:docMk/>
            <pc:sldMk cId="1558545928" sldId="2887"/>
            <ac:spMk id="7" creationId="{FAED5807-22E7-F643-B708-A8C725E32316}"/>
          </ac:spMkLst>
        </pc:spChg>
        <pc:spChg chg="del">
          <ac:chgData name="魏 星达" userId="ca17b13798aa44f7" providerId="LiveId" clId="{D8B5E3FB-3C5E-744C-8B7A-0B9AC8CAAA61}" dt="2021-11-12T08:56:30.055" v="10526" actId="478"/>
          <ac:spMkLst>
            <pc:docMk/>
            <pc:sldMk cId="1558545928" sldId="2887"/>
            <ac:spMk id="8" creationId="{8F0BF08C-F56B-ED4E-952A-AC86F6CB4E04}"/>
          </ac:spMkLst>
        </pc:spChg>
        <pc:spChg chg="del">
          <ac:chgData name="魏 星达" userId="ca17b13798aa44f7" providerId="LiveId" clId="{D8B5E3FB-3C5E-744C-8B7A-0B9AC8CAAA61}" dt="2021-11-12T08:56:33.102" v="10527" actId="478"/>
          <ac:spMkLst>
            <pc:docMk/>
            <pc:sldMk cId="1558545928" sldId="2887"/>
            <ac:spMk id="9" creationId="{CBBE282D-6A16-DC46-8805-0E8DE2740D49}"/>
          </ac:spMkLst>
        </pc:spChg>
        <pc:spChg chg="del">
          <ac:chgData name="魏 星达" userId="ca17b13798aa44f7" providerId="LiveId" clId="{D8B5E3FB-3C5E-744C-8B7A-0B9AC8CAAA61}" dt="2021-11-12T08:56:33.102" v="10527" actId="478"/>
          <ac:spMkLst>
            <pc:docMk/>
            <pc:sldMk cId="1558545928" sldId="2887"/>
            <ac:spMk id="10" creationId="{0D412B3F-8DCB-2849-9AC2-81CBF4AA1FBA}"/>
          </ac:spMkLst>
        </pc:spChg>
        <pc:spChg chg="add mod">
          <ac:chgData name="魏 星达" userId="ca17b13798aa44f7" providerId="LiveId" clId="{D8B5E3FB-3C5E-744C-8B7A-0B9AC8CAAA61}" dt="2021-11-12T08:46:40.805" v="10152" actId="207"/>
          <ac:spMkLst>
            <pc:docMk/>
            <pc:sldMk cId="1558545928" sldId="2887"/>
            <ac:spMk id="11" creationId="{7DB902B1-8FED-FE4D-BE86-4D45D0A33225}"/>
          </ac:spMkLst>
        </pc:spChg>
        <pc:spChg chg="add mod">
          <ac:chgData name="魏 星达" userId="ca17b13798aa44f7" providerId="LiveId" clId="{D8B5E3FB-3C5E-744C-8B7A-0B9AC8CAAA61}" dt="2021-11-12T09:06:21.292" v="11117" actId="1076"/>
          <ac:spMkLst>
            <pc:docMk/>
            <pc:sldMk cId="1558545928" sldId="2887"/>
            <ac:spMk id="13" creationId="{44B1070B-3615-E341-A4F2-3E50832D3059}"/>
          </ac:spMkLst>
        </pc:spChg>
        <pc:spChg chg="add mod">
          <ac:chgData name="魏 星达" userId="ca17b13798aa44f7" providerId="LiveId" clId="{D8B5E3FB-3C5E-744C-8B7A-0B9AC8CAAA61}" dt="2021-11-12T08:56:33.374" v="10528"/>
          <ac:spMkLst>
            <pc:docMk/>
            <pc:sldMk cId="1558545928" sldId="2887"/>
            <ac:spMk id="14" creationId="{FC409470-9B18-F740-AA23-D68F9E359666}"/>
          </ac:spMkLst>
        </pc:spChg>
        <pc:spChg chg="add mod">
          <ac:chgData name="魏 星达" userId="ca17b13798aa44f7" providerId="LiveId" clId="{D8B5E3FB-3C5E-744C-8B7A-0B9AC8CAAA61}" dt="2021-11-12T08:56:33.374" v="10528"/>
          <ac:spMkLst>
            <pc:docMk/>
            <pc:sldMk cId="1558545928" sldId="2887"/>
            <ac:spMk id="15" creationId="{06934E90-7996-7A48-8710-B585CF37047E}"/>
          </ac:spMkLst>
        </pc:spChg>
        <pc:spChg chg="add mod">
          <ac:chgData name="魏 星达" userId="ca17b13798aa44f7" providerId="LiveId" clId="{D8B5E3FB-3C5E-744C-8B7A-0B9AC8CAAA61}" dt="2021-11-12T08:56:33.374" v="10528"/>
          <ac:spMkLst>
            <pc:docMk/>
            <pc:sldMk cId="1558545928" sldId="2887"/>
            <ac:spMk id="16" creationId="{D15C923E-83C2-E144-86ED-4ADF6510265C}"/>
          </ac:spMkLst>
        </pc:spChg>
        <pc:spChg chg="add mod">
          <ac:chgData name="魏 星达" userId="ca17b13798aa44f7" providerId="LiveId" clId="{D8B5E3FB-3C5E-744C-8B7A-0B9AC8CAAA61}" dt="2021-11-12T08:56:33.374" v="10528"/>
          <ac:spMkLst>
            <pc:docMk/>
            <pc:sldMk cId="1558545928" sldId="2887"/>
            <ac:spMk id="18" creationId="{2C6A7D30-651C-DB4E-9855-1A7008132402}"/>
          </ac:spMkLst>
        </pc:spChg>
        <pc:spChg chg="add mod">
          <ac:chgData name="魏 星达" userId="ca17b13798aa44f7" providerId="LiveId" clId="{D8B5E3FB-3C5E-744C-8B7A-0B9AC8CAAA61}" dt="2021-11-12T08:56:33.374" v="10528"/>
          <ac:spMkLst>
            <pc:docMk/>
            <pc:sldMk cId="1558545928" sldId="2887"/>
            <ac:spMk id="19" creationId="{ACFE7225-228C-9F48-A7DC-04D9D01FCE16}"/>
          </ac:spMkLst>
        </pc:spChg>
        <pc:spChg chg="add del mod">
          <ac:chgData name="魏 星达" userId="ca17b13798aa44f7" providerId="LiveId" clId="{D8B5E3FB-3C5E-744C-8B7A-0B9AC8CAAA61}" dt="2021-11-12T08:56:36.316" v="10529" actId="478"/>
          <ac:spMkLst>
            <pc:docMk/>
            <pc:sldMk cId="1558545928" sldId="2887"/>
            <ac:spMk id="20" creationId="{D238B6E2-0B34-3F47-9C12-D12B0CF24B32}"/>
          </ac:spMkLst>
        </pc:spChg>
        <pc:spChg chg="add del mod">
          <ac:chgData name="魏 星达" userId="ca17b13798aa44f7" providerId="LiveId" clId="{D8B5E3FB-3C5E-744C-8B7A-0B9AC8CAAA61}" dt="2021-11-12T08:56:36.316" v="10529" actId="478"/>
          <ac:spMkLst>
            <pc:docMk/>
            <pc:sldMk cId="1558545928" sldId="2887"/>
            <ac:spMk id="21" creationId="{823A4782-4683-E143-9484-0E912DAD0A69}"/>
          </ac:spMkLst>
        </pc:spChg>
        <pc:picChg chg="mod">
          <ac:chgData name="魏 星达" userId="ca17b13798aa44f7" providerId="LiveId" clId="{D8B5E3FB-3C5E-744C-8B7A-0B9AC8CAAA61}" dt="2021-11-12T08:46:36.576" v="10150" actId="1076"/>
          <ac:picMkLst>
            <pc:docMk/>
            <pc:sldMk cId="1558545928" sldId="2887"/>
            <ac:picMk id="17" creationId="{C9279210-80F0-764F-B1E8-2ED74B253EF3}"/>
          </ac:picMkLst>
        </pc:picChg>
      </pc:sldChg>
      <pc:sldChg chg="addSp modSp new mod">
        <pc:chgData name="魏 星达" userId="ca17b13798aa44f7" providerId="LiveId" clId="{D8B5E3FB-3C5E-744C-8B7A-0B9AC8CAAA61}" dt="2021-11-12T09:06:23.154" v="11118"/>
        <pc:sldMkLst>
          <pc:docMk/>
          <pc:sldMk cId="644080243" sldId="2888"/>
        </pc:sldMkLst>
        <pc:spChg chg="mod">
          <ac:chgData name="魏 星达" userId="ca17b13798aa44f7" providerId="LiveId" clId="{D8B5E3FB-3C5E-744C-8B7A-0B9AC8CAAA61}" dt="2021-11-12T09:06:23.154" v="11118"/>
          <ac:spMkLst>
            <pc:docMk/>
            <pc:sldMk cId="644080243" sldId="2888"/>
            <ac:spMk id="2" creationId="{19B40022-E1FE-F545-BAE4-761B1CD138FC}"/>
          </ac:spMkLst>
        </pc:spChg>
        <pc:spChg chg="mod">
          <ac:chgData name="魏 星达" userId="ca17b13798aa44f7" providerId="LiveId" clId="{D8B5E3FB-3C5E-744C-8B7A-0B9AC8CAAA61}" dt="2021-11-12T08:57:23.925" v="10694" actId="20577"/>
          <ac:spMkLst>
            <pc:docMk/>
            <pc:sldMk cId="644080243" sldId="2888"/>
            <ac:spMk id="3" creationId="{66467E76-C26E-6B46-968F-EB450DAC1901}"/>
          </ac:spMkLst>
        </pc:spChg>
        <pc:spChg chg="add mod">
          <ac:chgData name="魏 星达" userId="ca17b13798aa44f7" providerId="LiveId" clId="{D8B5E3FB-3C5E-744C-8B7A-0B9AC8CAAA61}" dt="2021-11-12T08:48:52.635" v="10232"/>
          <ac:spMkLst>
            <pc:docMk/>
            <pc:sldMk cId="644080243" sldId="2888"/>
            <ac:spMk id="5" creationId="{1C05939F-D50D-D74E-909B-DA30C2638DED}"/>
          </ac:spMkLst>
        </pc:spChg>
        <pc:spChg chg="add mod">
          <ac:chgData name="魏 星达" userId="ca17b13798aa44f7" providerId="LiveId" clId="{D8B5E3FB-3C5E-744C-8B7A-0B9AC8CAAA61}" dt="2021-11-12T08:48:52.635" v="10232"/>
          <ac:spMkLst>
            <pc:docMk/>
            <pc:sldMk cId="644080243" sldId="2888"/>
            <ac:spMk id="6" creationId="{3C74B98C-47A7-A047-A989-5691A10C4597}"/>
          </ac:spMkLst>
        </pc:spChg>
        <pc:spChg chg="add mod">
          <ac:chgData name="魏 星达" userId="ca17b13798aa44f7" providerId="LiveId" clId="{D8B5E3FB-3C5E-744C-8B7A-0B9AC8CAAA61}" dt="2021-11-12T08:56:14.609" v="10524" actId="1076"/>
          <ac:spMkLst>
            <pc:docMk/>
            <pc:sldMk cId="644080243" sldId="2888"/>
            <ac:spMk id="7" creationId="{B0671F54-AA93-844B-B8F7-A092BA0763A8}"/>
          </ac:spMkLst>
        </pc:spChg>
        <pc:spChg chg="add mod">
          <ac:chgData name="魏 星达" userId="ca17b13798aa44f7" providerId="LiveId" clId="{D8B5E3FB-3C5E-744C-8B7A-0B9AC8CAAA61}" dt="2021-11-12T08:56:14.609" v="10524" actId="1076"/>
          <ac:spMkLst>
            <pc:docMk/>
            <pc:sldMk cId="644080243" sldId="2888"/>
            <ac:spMk id="8" creationId="{5FBF0AC0-2CD2-3047-AC90-B6EBB9EABF22}"/>
          </ac:spMkLst>
        </pc:spChg>
        <pc:spChg chg="add mod">
          <ac:chgData name="魏 星达" userId="ca17b13798aa44f7" providerId="LiveId" clId="{D8B5E3FB-3C5E-744C-8B7A-0B9AC8CAAA61}" dt="2021-11-12T08:56:21.909" v="10525" actId="1076"/>
          <ac:spMkLst>
            <pc:docMk/>
            <pc:sldMk cId="644080243" sldId="2888"/>
            <ac:spMk id="9" creationId="{FE9F0A38-2942-BF4D-BAE0-310425F5A351}"/>
          </ac:spMkLst>
        </pc:spChg>
        <pc:spChg chg="add mod">
          <ac:chgData name="魏 星达" userId="ca17b13798aa44f7" providerId="LiveId" clId="{D8B5E3FB-3C5E-744C-8B7A-0B9AC8CAAA61}" dt="2021-11-12T08:56:21.909" v="10525" actId="1076"/>
          <ac:spMkLst>
            <pc:docMk/>
            <pc:sldMk cId="644080243" sldId="2888"/>
            <ac:spMk id="10" creationId="{A2CEE73D-F85A-7340-A78F-7852D50D97DA}"/>
          </ac:spMkLst>
        </pc:spChg>
        <pc:spChg chg="add mod">
          <ac:chgData name="魏 星达" userId="ca17b13798aa44f7" providerId="LiveId" clId="{D8B5E3FB-3C5E-744C-8B7A-0B9AC8CAAA61}" dt="2021-11-12T08:56:14.609" v="10524" actId="1076"/>
          <ac:spMkLst>
            <pc:docMk/>
            <pc:sldMk cId="644080243" sldId="2888"/>
            <ac:spMk id="11" creationId="{84D60AC0-0704-4149-8A1B-2430DDE128AE}"/>
          </ac:spMkLst>
        </pc:spChg>
        <pc:spChg chg="add mod">
          <ac:chgData name="魏 星达" userId="ca17b13798aa44f7" providerId="LiveId" clId="{D8B5E3FB-3C5E-744C-8B7A-0B9AC8CAAA61}" dt="2021-11-12T08:56:21.909" v="10525" actId="1076"/>
          <ac:spMkLst>
            <pc:docMk/>
            <pc:sldMk cId="644080243" sldId="2888"/>
            <ac:spMk id="12" creationId="{D776191D-FA02-BA40-A837-C9FB2DAE957A}"/>
          </ac:spMkLst>
        </pc:spChg>
      </pc:sldChg>
      <pc:sldChg chg="addSp modSp add mod">
        <pc:chgData name="魏 星达" userId="ca17b13798aa44f7" providerId="LiveId" clId="{D8B5E3FB-3C5E-744C-8B7A-0B9AC8CAAA61}" dt="2021-11-12T09:06:31.610" v="11120"/>
        <pc:sldMkLst>
          <pc:docMk/>
          <pc:sldMk cId="1911714317" sldId="2889"/>
        </pc:sldMkLst>
        <pc:spChg chg="mod">
          <ac:chgData name="魏 星达" userId="ca17b13798aa44f7" providerId="LiveId" clId="{D8B5E3FB-3C5E-744C-8B7A-0B9AC8CAAA61}" dt="2021-11-12T09:06:31.610" v="11120"/>
          <ac:spMkLst>
            <pc:docMk/>
            <pc:sldMk cId="1911714317" sldId="2889"/>
            <ac:spMk id="2" creationId="{19B40022-E1FE-F545-BAE4-761B1CD138FC}"/>
          </ac:spMkLst>
        </pc:spChg>
        <pc:spChg chg="mod">
          <ac:chgData name="魏 星达" userId="ca17b13798aa44f7" providerId="LiveId" clId="{D8B5E3FB-3C5E-744C-8B7A-0B9AC8CAAA61}" dt="2021-11-12T09:00:22.012" v="10951" actId="20577"/>
          <ac:spMkLst>
            <pc:docMk/>
            <pc:sldMk cId="1911714317" sldId="2889"/>
            <ac:spMk id="3" creationId="{66467E76-C26E-6B46-968F-EB450DAC1901}"/>
          </ac:spMkLst>
        </pc:spChg>
        <pc:spChg chg="add mod">
          <ac:chgData name="魏 星达" userId="ca17b13798aa44f7" providerId="LiveId" clId="{D8B5E3FB-3C5E-744C-8B7A-0B9AC8CAAA61}" dt="2021-11-12T09:00:46.449" v="10969" actId="20577"/>
          <ac:spMkLst>
            <pc:docMk/>
            <pc:sldMk cId="1911714317" sldId="2889"/>
            <ac:spMk id="13" creationId="{144F9759-741D-284E-AA27-D5EAB4A4275D}"/>
          </ac:spMkLst>
        </pc:spChg>
        <pc:spChg chg="add mod">
          <ac:chgData name="魏 星达" userId="ca17b13798aa44f7" providerId="LiveId" clId="{D8B5E3FB-3C5E-744C-8B7A-0B9AC8CAAA61}" dt="2021-11-12T09:00:58.738" v="10986" actId="1076"/>
          <ac:spMkLst>
            <pc:docMk/>
            <pc:sldMk cId="1911714317" sldId="2889"/>
            <ac:spMk id="14" creationId="{8238B115-234A-A444-B1DC-EFC4145D2FB3}"/>
          </ac:spMkLst>
        </pc:spChg>
      </pc:sldChg>
      <pc:sldChg chg="addSp modSp new mod">
        <pc:chgData name="魏 星达" userId="ca17b13798aa44f7" providerId="LiveId" clId="{D8B5E3FB-3C5E-744C-8B7A-0B9AC8CAAA61}" dt="2021-11-12T09:06:34.782" v="11121"/>
        <pc:sldMkLst>
          <pc:docMk/>
          <pc:sldMk cId="1338864284" sldId="2890"/>
        </pc:sldMkLst>
        <pc:spChg chg="mod">
          <ac:chgData name="魏 星达" userId="ca17b13798aa44f7" providerId="LiveId" clId="{D8B5E3FB-3C5E-744C-8B7A-0B9AC8CAAA61}" dt="2021-11-12T09:06:34.782" v="11121"/>
          <ac:spMkLst>
            <pc:docMk/>
            <pc:sldMk cId="1338864284" sldId="2890"/>
            <ac:spMk id="2" creationId="{87AB17E1-3E49-E342-9FB6-967114A92A6A}"/>
          </ac:spMkLst>
        </pc:spChg>
        <pc:spChg chg="mod">
          <ac:chgData name="魏 星达" userId="ca17b13798aa44f7" providerId="LiveId" clId="{D8B5E3FB-3C5E-744C-8B7A-0B9AC8CAAA61}" dt="2021-11-12T09:03:07.608" v="11058" actId="20577"/>
          <ac:spMkLst>
            <pc:docMk/>
            <pc:sldMk cId="1338864284" sldId="2890"/>
            <ac:spMk id="3" creationId="{EACC3495-937C-2D44-944F-94CB164E781A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5" creationId="{AE9455BD-1E2B-D94B-9831-4D7CB0D62A2C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6" creationId="{0DCCAB77-FAF1-8C46-B268-830ED911D800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7" creationId="{2573B38A-6405-714D-AD50-54205C1795A1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8" creationId="{CD32CDEF-2211-0147-93C2-7A25A2C06247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9" creationId="{81FBC34A-E205-894D-B204-7C69B5F4905E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10" creationId="{2BF89169-430D-5648-AAC1-160FD7D73145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11" creationId="{AA534D40-9D90-A04B-BE1D-EEDA0F7DE6F7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12" creationId="{72BF082E-9AB1-C344-910D-3C3F969A05FC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13" creationId="{F634AEB7-F4F4-5242-8D02-7AFBF4523118}"/>
          </ac:spMkLst>
        </pc:spChg>
        <pc:spChg chg="add mod">
          <ac:chgData name="魏 星达" userId="ca17b13798aa44f7" providerId="LiveId" clId="{D8B5E3FB-3C5E-744C-8B7A-0B9AC8CAAA61}" dt="2021-11-12T09:03:19.026" v="11059"/>
          <ac:spMkLst>
            <pc:docMk/>
            <pc:sldMk cId="1338864284" sldId="2890"/>
            <ac:spMk id="14" creationId="{4CEF1000-FB3A-8049-BD13-35BAD126AB26}"/>
          </ac:spMkLst>
        </pc:spChg>
        <pc:spChg chg="add mod">
          <ac:chgData name="魏 星达" userId="ca17b13798aa44f7" providerId="LiveId" clId="{D8B5E3FB-3C5E-744C-8B7A-0B9AC8CAAA61}" dt="2021-11-12T09:03:31.173" v="11069" actId="20577"/>
          <ac:spMkLst>
            <pc:docMk/>
            <pc:sldMk cId="1338864284" sldId="2890"/>
            <ac:spMk id="15" creationId="{9AA0FD7A-9036-524B-84CD-214E179B324A}"/>
          </ac:spMkLst>
        </pc:spChg>
        <pc:spChg chg="add mod">
          <ac:chgData name="魏 星达" userId="ca17b13798aa44f7" providerId="LiveId" clId="{D8B5E3FB-3C5E-744C-8B7A-0B9AC8CAAA61}" dt="2021-11-12T09:03:38.003" v="11075" actId="20577"/>
          <ac:spMkLst>
            <pc:docMk/>
            <pc:sldMk cId="1338864284" sldId="2890"/>
            <ac:spMk id="16" creationId="{CD7467B2-14B6-7142-8BE1-CA4DCED6ADE4}"/>
          </ac:spMkLst>
        </pc:spChg>
      </pc:sldChg>
      <pc:sldChg chg="addSp modSp new mod modAnim">
        <pc:chgData name="魏 星达" userId="ca17b13798aa44f7" providerId="LiveId" clId="{D8B5E3FB-3C5E-744C-8B7A-0B9AC8CAAA61}" dt="2021-11-12T09:16:29.779" v="11640" actId="1076"/>
        <pc:sldMkLst>
          <pc:docMk/>
          <pc:sldMk cId="319817126" sldId="2891"/>
        </pc:sldMkLst>
        <pc:spChg chg="mod">
          <ac:chgData name="魏 星达" userId="ca17b13798aa44f7" providerId="LiveId" clId="{D8B5E3FB-3C5E-744C-8B7A-0B9AC8CAAA61}" dt="2021-11-12T09:06:37.739" v="11122"/>
          <ac:spMkLst>
            <pc:docMk/>
            <pc:sldMk cId="319817126" sldId="2891"/>
            <ac:spMk id="2" creationId="{1358FA89-B149-B747-9507-ACD859F55C8F}"/>
          </ac:spMkLst>
        </pc:spChg>
        <pc:spChg chg="mod">
          <ac:chgData name="魏 星达" userId="ca17b13798aa44f7" providerId="LiveId" clId="{D8B5E3FB-3C5E-744C-8B7A-0B9AC8CAAA61}" dt="2021-11-12T09:12:20.887" v="11361" actId="20577"/>
          <ac:spMkLst>
            <pc:docMk/>
            <pc:sldMk cId="319817126" sldId="2891"/>
            <ac:spMk id="3" creationId="{4E726A61-A4AE-AA49-BB66-D230B99AC210}"/>
          </ac:spMkLst>
        </pc:spChg>
        <pc:spChg chg="add mod">
          <ac:chgData name="魏 星达" userId="ca17b13798aa44f7" providerId="LiveId" clId="{D8B5E3FB-3C5E-744C-8B7A-0B9AC8CAAA61}" dt="2021-11-12T09:13:01.596" v="11365" actId="1076"/>
          <ac:spMkLst>
            <pc:docMk/>
            <pc:sldMk cId="319817126" sldId="2891"/>
            <ac:spMk id="6" creationId="{3F6A4B2F-692A-9B46-8E6C-1116B3B04457}"/>
          </ac:spMkLst>
        </pc:spChg>
        <pc:spChg chg="add mod">
          <ac:chgData name="魏 星达" userId="ca17b13798aa44f7" providerId="LiveId" clId="{D8B5E3FB-3C5E-744C-8B7A-0B9AC8CAAA61}" dt="2021-11-12T09:13:15.246" v="11367" actId="1076"/>
          <ac:spMkLst>
            <pc:docMk/>
            <pc:sldMk cId="319817126" sldId="2891"/>
            <ac:spMk id="7" creationId="{2B68C182-DF5F-E24A-9F7E-51A2D3AD683C}"/>
          </ac:spMkLst>
        </pc:spChg>
        <pc:spChg chg="add mod">
          <ac:chgData name="魏 星达" userId="ca17b13798aa44f7" providerId="LiveId" clId="{D8B5E3FB-3C5E-744C-8B7A-0B9AC8CAAA61}" dt="2021-11-12T09:13:52.345" v="11389" actId="1076"/>
          <ac:spMkLst>
            <pc:docMk/>
            <pc:sldMk cId="319817126" sldId="2891"/>
            <ac:spMk id="10" creationId="{0E1ECC2A-9CD4-F240-A2CF-0D4B4C1CBAE3}"/>
          </ac:spMkLst>
        </pc:spChg>
        <pc:spChg chg="add mod">
          <ac:chgData name="魏 星达" userId="ca17b13798aa44f7" providerId="LiveId" clId="{D8B5E3FB-3C5E-744C-8B7A-0B9AC8CAAA61}" dt="2021-11-12T09:13:50.994" v="11388" actId="1076"/>
          <ac:spMkLst>
            <pc:docMk/>
            <pc:sldMk cId="319817126" sldId="2891"/>
            <ac:spMk id="11" creationId="{A2A71445-B219-C94C-A282-19DAC0F1B871}"/>
          </ac:spMkLst>
        </pc:spChg>
        <pc:spChg chg="add mod">
          <ac:chgData name="魏 星达" userId="ca17b13798aa44f7" providerId="LiveId" clId="{D8B5E3FB-3C5E-744C-8B7A-0B9AC8CAAA61}" dt="2021-11-12T09:16:29.779" v="11640" actId="1076"/>
          <ac:spMkLst>
            <pc:docMk/>
            <pc:sldMk cId="319817126" sldId="2891"/>
            <ac:spMk id="13" creationId="{FBD92608-41E6-104E-AA8C-5DA782EEB417}"/>
          </ac:spMkLst>
        </pc:spChg>
        <pc:picChg chg="add mod">
          <ac:chgData name="魏 星达" userId="ca17b13798aa44f7" providerId="LiveId" clId="{D8B5E3FB-3C5E-744C-8B7A-0B9AC8CAAA61}" dt="2021-11-12T09:13:01.596" v="11365" actId="1076"/>
          <ac:picMkLst>
            <pc:docMk/>
            <pc:sldMk cId="319817126" sldId="2891"/>
            <ac:picMk id="5" creationId="{A3F0D524-97F2-7541-9138-14199BDA22BB}"/>
          </ac:picMkLst>
        </pc:picChg>
        <pc:picChg chg="add mod">
          <ac:chgData name="魏 星达" userId="ca17b13798aa44f7" providerId="LiveId" clId="{D8B5E3FB-3C5E-744C-8B7A-0B9AC8CAAA61}" dt="2021-11-12T09:13:33.188" v="11371" actId="1076"/>
          <ac:picMkLst>
            <pc:docMk/>
            <pc:sldMk cId="319817126" sldId="2891"/>
            <ac:picMk id="9" creationId="{81D52D13-BD4F-E248-AC86-FCA9493F67C0}"/>
          </ac:picMkLst>
        </pc:picChg>
        <pc:picChg chg="add mod">
          <ac:chgData name="魏 星达" userId="ca17b13798aa44f7" providerId="LiveId" clId="{D8B5E3FB-3C5E-744C-8B7A-0B9AC8CAAA61}" dt="2021-11-12T09:14:01.044" v="11391" actId="1076"/>
          <ac:picMkLst>
            <pc:docMk/>
            <pc:sldMk cId="319817126" sldId="2891"/>
            <ac:picMk id="12" creationId="{8F544AF9-ECEF-B944-AF56-BF5B71F3CDE9}"/>
          </ac:picMkLst>
        </pc:picChg>
      </pc:sldChg>
      <pc:sldChg chg="addSp delSp modSp new mod modAnim">
        <pc:chgData name="魏 星达" userId="ca17b13798aa44f7" providerId="LiveId" clId="{D8B5E3FB-3C5E-744C-8B7A-0B9AC8CAAA61}" dt="2021-11-12T09:24:51.105" v="11864" actId="20577"/>
        <pc:sldMkLst>
          <pc:docMk/>
          <pc:sldMk cId="3021468628" sldId="2892"/>
        </pc:sldMkLst>
        <pc:spChg chg="mod">
          <ac:chgData name="魏 星达" userId="ca17b13798aa44f7" providerId="LiveId" clId="{D8B5E3FB-3C5E-744C-8B7A-0B9AC8CAAA61}" dt="2021-11-12T09:24:28.360" v="11833" actId="20577"/>
          <ac:spMkLst>
            <pc:docMk/>
            <pc:sldMk cId="3021468628" sldId="2892"/>
            <ac:spMk id="2" creationId="{B7DD6148-B43D-E947-AAE1-677CB8A0C00A}"/>
          </ac:spMkLst>
        </pc:spChg>
        <pc:spChg chg="mod">
          <ac:chgData name="魏 星达" userId="ca17b13798aa44f7" providerId="LiveId" clId="{D8B5E3FB-3C5E-744C-8B7A-0B9AC8CAAA61}" dt="2021-11-12T09:24:51.105" v="11864" actId="20577"/>
          <ac:spMkLst>
            <pc:docMk/>
            <pc:sldMk cId="3021468628" sldId="2892"/>
            <ac:spMk id="3" creationId="{BBB996DA-8499-4B40-8F1D-714281739005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6" creationId="{BAE407DC-9E94-A64D-95AD-29F91937FA02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8" creationId="{827A0BFA-05FB-F346-B80F-4CAAE6FCDAEA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9" creationId="{1774741F-CC28-094A-AA4A-9005DE598568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11" creationId="{1771C89E-6F1E-1244-A8DD-69B9E689793D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12" creationId="{F07E9893-E488-444D-A0BC-9D6251E1D766}"/>
          </ac:spMkLst>
        </pc:spChg>
        <pc:spChg chg="add del mod">
          <ac:chgData name="魏 星达" userId="ca17b13798aa44f7" providerId="LiveId" clId="{D8B5E3FB-3C5E-744C-8B7A-0B9AC8CAAA61}" dt="2021-11-12T09:16:49.089" v="11642"/>
          <ac:spMkLst>
            <pc:docMk/>
            <pc:sldMk cId="3021468628" sldId="2892"/>
            <ac:spMk id="13" creationId="{0900108B-6B47-3942-A7C7-7A8B114CFEC0}"/>
          </ac:spMkLst>
        </pc:spChg>
        <pc:spChg chg="add del mod">
          <ac:chgData name="魏 星达" userId="ca17b13798aa44f7" providerId="LiveId" clId="{D8B5E3FB-3C5E-744C-8B7A-0B9AC8CAAA61}" dt="2021-11-12T09:16:49.089" v="11642"/>
          <ac:spMkLst>
            <pc:docMk/>
            <pc:sldMk cId="3021468628" sldId="2892"/>
            <ac:spMk id="14" creationId="{CDA39160-9469-334D-B3C9-5D056E8D1BB2}"/>
          </ac:spMkLst>
        </pc:spChg>
        <pc:spChg chg="add del mod">
          <ac:chgData name="魏 星达" userId="ca17b13798aa44f7" providerId="LiveId" clId="{D8B5E3FB-3C5E-744C-8B7A-0B9AC8CAAA61}" dt="2021-11-12T09:16:49.089" v="11642"/>
          <ac:spMkLst>
            <pc:docMk/>
            <pc:sldMk cId="3021468628" sldId="2892"/>
            <ac:spMk id="15" creationId="{DE748576-3963-654F-A588-3C4271ED27C1}"/>
          </ac:spMkLst>
        </pc:spChg>
        <pc:spChg chg="add del mod">
          <ac:chgData name="魏 星达" userId="ca17b13798aa44f7" providerId="LiveId" clId="{D8B5E3FB-3C5E-744C-8B7A-0B9AC8CAAA61}" dt="2021-11-12T09:16:49.089" v="11642"/>
          <ac:spMkLst>
            <pc:docMk/>
            <pc:sldMk cId="3021468628" sldId="2892"/>
            <ac:spMk id="16" creationId="{651A74BF-28B0-B749-B636-B682993735E9}"/>
          </ac:spMkLst>
        </pc:spChg>
        <pc:spChg chg="add del mod">
          <ac:chgData name="魏 星达" userId="ca17b13798aa44f7" providerId="LiveId" clId="{D8B5E3FB-3C5E-744C-8B7A-0B9AC8CAAA61}" dt="2021-11-12T09:16:49.089" v="11642"/>
          <ac:spMkLst>
            <pc:docMk/>
            <pc:sldMk cId="3021468628" sldId="2892"/>
            <ac:spMk id="17" creationId="{823592C7-4119-234D-9562-9B45AECD90C5}"/>
          </ac:spMkLst>
        </pc:spChg>
        <pc:spChg chg="add del mod">
          <ac:chgData name="魏 星达" userId="ca17b13798aa44f7" providerId="LiveId" clId="{D8B5E3FB-3C5E-744C-8B7A-0B9AC8CAAA61}" dt="2021-11-12T09:16:49.089" v="11642"/>
          <ac:spMkLst>
            <pc:docMk/>
            <pc:sldMk cId="3021468628" sldId="2892"/>
            <ac:spMk id="18" creationId="{638567CF-CD30-B642-8D75-704E710814B7}"/>
          </ac:spMkLst>
        </pc:spChg>
        <pc:spChg chg="add del mod">
          <ac:chgData name="魏 星达" userId="ca17b13798aa44f7" providerId="LiveId" clId="{D8B5E3FB-3C5E-744C-8B7A-0B9AC8CAAA61}" dt="2021-11-12T09:16:49.089" v="11642"/>
          <ac:spMkLst>
            <pc:docMk/>
            <pc:sldMk cId="3021468628" sldId="2892"/>
            <ac:spMk id="19" creationId="{FF9C6359-2DA9-BD4F-BF25-0E0B164A22EE}"/>
          </ac:spMkLst>
        </pc:spChg>
        <pc:spChg chg="add del mod">
          <ac:chgData name="魏 星达" userId="ca17b13798aa44f7" providerId="LiveId" clId="{D8B5E3FB-3C5E-744C-8B7A-0B9AC8CAAA61}" dt="2021-11-12T09:16:58.456" v="11644"/>
          <ac:spMkLst>
            <pc:docMk/>
            <pc:sldMk cId="3021468628" sldId="2892"/>
            <ac:spMk id="20" creationId="{6A381162-B5D9-6C40-9445-F4003E6F015F}"/>
          </ac:spMkLst>
        </pc:spChg>
        <pc:spChg chg="add del mod">
          <ac:chgData name="魏 星达" userId="ca17b13798aa44f7" providerId="LiveId" clId="{D8B5E3FB-3C5E-744C-8B7A-0B9AC8CAAA61}" dt="2021-11-12T09:16:58.456" v="11644"/>
          <ac:spMkLst>
            <pc:docMk/>
            <pc:sldMk cId="3021468628" sldId="2892"/>
            <ac:spMk id="21" creationId="{99CAA6CC-229D-A94C-BCF8-623766802B67}"/>
          </ac:spMkLst>
        </pc:spChg>
        <pc:spChg chg="add del mod">
          <ac:chgData name="魏 星达" userId="ca17b13798aa44f7" providerId="LiveId" clId="{D8B5E3FB-3C5E-744C-8B7A-0B9AC8CAAA61}" dt="2021-11-12T09:16:58.456" v="11644"/>
          <ac:spMkLst>
            <pc:docMk/>
            <pc:sldMk cId="3021468628" sldId="2892"/>
            <ac:spMk id="22" creationId="{BCEF10B9-CFEF-3242-8629-4510037C779C}"/>
          </ac:spMkLst>
        </pc:spChg>
        <pc:spChg chg="add del mod">
          <ac:chgData name="魏 星达" userId="ca17b13798aa44f7" providerId="LiveId" clId="{D8B5E3FB-3C5E-744C-8B7A-0B9AC8CAAA61}" dt="2021-11-12T09:16:58.456" v="11644"/>
          <ac:spMkLst>
            <pc:docMk/>
            <pc:sldMk cId="3021468628" sldId="2892"/>
            <ac:spMk id="23" creationId="{5C0D056F-B981-E54C-982C-0A023CAF11E4}"/>
          </ac:spMkLst>
        </pc:spChg>
        <pc:spChg chg="add del mod">
          <ac:chgData name="魏 星达" userId="ca17b13798aa44f7" providerId="LiveId" clId="{D8B5E3FB-3C5E-744C-8B7A-0B9AC8CAAA61}" dt="2021-11-12T09:16:58.456" v="11644"/>
          <ac:spMkLst>
            <pc:docMk/>
            <pc:sldMk cId="3021468628" sldId="2892"/>
            <ac:spMk id="24" creationId="{8327DEA7-BBFC-F541-A542-D7BF10543F8F}"/>
          </ac:spMkLst>
        </pc:spChg>
        <pc:spChg chg="add del mod">
          <ac:chgData name="魏 星达" userId="ca17b13798aa44f7" providerId="LiveId" clId="{D8B5E3FB-3C5E-744C-8B7A-0B9AC8CAAA61}" dt="2021-11-12T09:16:58.456" v="11644"/>
          <ac:spMkLst>
            <pc:docMk/>
            <pc:sldMk cId="3021468628" sldId="2892"/>
            <ac:spMk id="25" creationId="{79694EA4-E9C1-F443-96EE-2FFAD172429F}"/>
          </ac:spMkLst>
        </pc:spChg>
        <pc:spChg chg="add del mod">
          <ac:chgData name="魏 星达" userId="ca17b13798aa44f7" providerId="LiveId" clId="{D8B5E3FB-3C5E-744C-8B7A-0B9AC8CAAA61}" dt="2021-11-12T09:17:29.907" v="11649"/>
          <ac:spMkLst>
            <pc:docMk/>
            <pc:sldMk cId="3021468628" sldId="2892"/>
            <ac:spMk id="27" creationId="{FD1302D4-B9D1-924F-9F8B-E2DC2C62D9FE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28" creationId="{A0A7E1CB-68D6-084D-AEDA-F07145ABBDF1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29" creationId="{6B15E4A9-3483-D845-8C94-FAC55F32EC27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0" creationId="{091B8BDF-F163-624D-AE91-443DDE69F0D2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1" creationId="{F12881DE-4109-7E4E-A1D1-C49B74217770}"/>
          </ac:spMkLst>
        </pc:spChg>
        <pc:spChg chg="add del mod">
          <ac:chgData name="魏 星达" userId="ca17b13798aa44f7" providerId="LiveId" clId="{D8B5E3FB-3C5E-744C-8B7A-0B9AC8CAAA61}" dt="2021-11-12T09:18:29.979" v="11658"/>
          <ac:spMkLst>
            <pc:docMk/>
            <pc:sldMk cId="3021468628" sldId="2892"/>
            <ac:spMk id="32" creationId="{B84983C0-2ACE-9F42-961B-E8C76382BA60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3" creationId="{E7F5C278-D232-2B41-A84A-C789D5FB7628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4" creationId="{22CF81D4-32B7-2843-8192-6B63C8607F8D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5" creationId="{09C34ADD-3438-6B42-A712-65A41CB93A28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6" creationId="{116218A4-542C-F442-AFB7-11952387E243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7" creationId="{CA1C1F8E-86A3-DF4D-B91D-1C783A60C82F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8" creationId="{CB511841-C32B-8444-9348-1CF10AC34F25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39" creationId="{5140B470-19C0-5241-BF8F-891C34F2C766}"/>
          </ac:spMkLst>
        </pc:spChg>
        <pc:spChg chg="add mod">
          <ac:chgData name="魏 星达" userId="ca17b13798aa44f7" providerId="LiveId" clId="{D8B5E3FB-3C5E-744C-8B7A-0B9AC8CAAA61}" dt="2021-11-12T09:23:42.824" v="11823" actId="1036"/>
          <ac:spMkLst>
            <pc:docMk/>
            <pc:sldMk cId="3021468628" sldId="2892"/>
            <ac:spMk id="40" creationId="{6F18BBC8-EBAF-CB43-864D-92EAB34DAB1F}"/>
          </ac:spMkLst>
        </pc:spChg>
        <pc:picChg chg="add mod">
          <ac:chgData name="魏 星达" userId="ca17b13798aa44f7" providerId="LiveId" clId="{D8B5E3FB-3C5E-744C-8B7A-0B9AC8CAAA61}" dt="2021-11-12T09:23:48.742" v="11825" actId="1076"/>
          <ac:picMkLst>
            <pc:docMk/>
            <pc:sldMk cId="3021468628" sldId="2892"/>
            <ac:picMk id="5" creationId="{0BF8BD01-839F-C74C-8F37-F52B22381E25}"/>
          </ac:picMkLst>
        </pc:picChg>
        <pc:picChg chg="add mod">
          <ac:chgData name="魏 星达" userId="ca17b13798aa44f7" providerId="LiveId" clId="{D8B5E3FB-3C5E-744C-8B7A-0B9AC8CAAA61}" dt="2021-11-12T09:23:42.824" v="11823" actId="1036"/>
          <ac:picMkLst>
            <pc:docMk/>
            <pc:sldMk cId="3021468628" sldId="2892"/>
            <ac:picMk id="7" creationId="{183F12F2-1BFF-2640-B873-9AEFEDC44A29}"/>
          </ac:picMkLst>
        </pc:picChg>
        <pc:picChg chg="add mod">
          <ac:chgData name="魏 星达" userId="ca17b13798aa44f7" providerId="LiveId" clId="{D8B5E3FB-3C5E-744C-8B7A-0B9AC8CAAA61}" dt="2021-11-12T09:23:42.824" v="11823" actId="1036"/>
          <ac:picMkLst>
            <pc:docMk/>
            <pc:sldMk cId="3021468628" sldId="2892"/>
            <ac:picMk id="10" creationId="{EB8AE7BF-D087-E64A-86FE-F45869B0AA00}"/>
          </ac:picMkLst>
        </pc:picChg>
        <pc:picChg chg="add mod">
          <ac:chgData name="魏 星达" userId="ca17b13798aa44f7" providerId="LiveId" clId="{D8B5E3FB-3C5E-744C-8B7A-0B9AC8CAAA61}" dt="2021-11-12T09:23:42.824" v="11823" actId="1036"/>
          <ac:picMkLst>
            <pc:docMk/>
            <pc:sldMk cId="3021468628" sldId="2892"/>
            <ac:picMk id="26" creationId="{56CD041D-6377-E14D-BB36-F8371F13745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2024/12/24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 dirty="0"/>
              <a:t>Credits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to</a:t>
            </a:r>
            <a:r>
              <a:rPr kumimoji="1" lang="zh-CN" altLang="en-US" baseline="0" dirty="0"/>
              <a:t> </a:t>
            </a:r>
            <a:r>
              <a:rPr lang="en-US" altLang="zh-CN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Mike Freedman</a:t>
            </a:r>
            <a:r>
              <a:rPr kumimoji="1" lang="zh-CN" altLang="en-US" baseline="0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 </a:t>
            </a:r>
            <a:r>
              <a:rPr kumimoji="1" lang="en-US" altLang="zh-CN" baseline="0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zh-CN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COS 461)</a:t>
            </a:r>
            <a:r>
              <a:rPr lang="zh-CN" altLang="en-US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 </a:t>
            </a:r>
            <a:r>
              <a:rPr kumimoji="1" lang="en-US" altLang="zh-CN" baseline="0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and</a:t>
            </a:r>
            <a:r>
              <a:rPr kumimoji="1" lang="zh-CN" altLang="en-US" baseline="0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 </a:t>
            </a:r>
            <a:r>
              <a:rPr kumimoji="1" lang="en-US" altLang="zh-CN" baseline="0" dirty="0">
                <a:solidFill>
                  <a:srgbClr val="000090"/>
                </a:solidFill>
                <a:ea typeface="ＭＳ Ｐゴシック" panose="020B0600070205080204" pitchFamily="34" charset="-128"/>
              </a:rPr>
              <a:t>others.</a:t>
            </a:r>
            <a:endParaRPr lang="en-US" altLang="zh-CN" dirty="0">
              <a:solidFill>
                <a:srgbClr val="00009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dirty="0"/>
              <a:t>Most security goals/policies not infinitely valuable, can tolerate attacks.</a:t>
            </a:r>
          </a:p>
          <a:p>
            <a:pPr lvl="1"/>
            <a:r>
              <a:rPr lang="en-US" altLang="zh-CN" dirty="0"/>
              <a:t>Security mechanisms can be expensive (e.g., wasted user time).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857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B863DA-F243-428A-BF32-9C5B197576BA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89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4325" indent="-224325"/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B863DA-F243-428A-BF32-9C5B197576B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4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We've seen negative goals already: all-or-nothing atomicity w/ crashes.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With crashes, just had to think of where we might crash.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Much harder to consider all possible cases with an adversary.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Security is also often hard because system has many complex goals.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326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Note: requires setting file permissions, </a:t>
            </a:r>
            <a:r>
              <a:rPr lang="en-US" altLang="zh-CN" dirty="0" err="1"/>
              <a:t>etc</a:t>
            </a:r>
            <a:r>
              <a:rPr lang="en-US" altLang="zh-CN" dirty="0"/>
              <a:t>; assumes OS kernel provides complete mediation.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927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218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Slight problem: simple challenge-response can't be used with hashed passwords.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Need the original password to compute hash together with random challenge.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If we store the hashed password, its hash now becomes the effective password..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There's a protocol that allows both.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 Store a "hash" of password, challenge-response auth.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 Look up "SRP" if building a real system (details too complicated for 6.033).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744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Slight problem: simple challenge-response can't be used with hashed passwords.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Need the original password to compute hash together with random challenge.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If we store the hashed password, its hash now becomes the effective password..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 There's a protocol that allows both.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 Store a "hash" of password, challenge-response auth.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   Look up "SRP" if building a real system (details too complicated for 6.033).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261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425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xx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129308"/>
            <a:ext cx="8229600" cy="377163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800" b="1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>
              <a:lnSpc>
                <a:spcPct val="120000"/>
              </a:lnSpc>
              <a:defRPr sz="1800" b="0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82613" indent="-225425">
              <a:lnSpc>
                <a:spcPct val="120000"/>
              </a:lnSpc>
              <a:tabLst/>
              <a:defRPr sz="1800" b="0" i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lnSpc>
                <a:spcPct val="120000"/>
              </a:lnSpc>
              <a:defRPr sz="1800" b="0" i="0">
                <a:latin typeface="+mn-ea"/>
                <a:ea typeface="+mn-ea"/>
                <a:cs typeface="PingFang SC" panose="020B0400000000000000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ea"/>
                <a:ea typeface="+mn-ea"/>
                <a:cs typeface="PingFang SC" panose="020B0400000000000000" pitchFamily="34" charset="-122"/>
              </a:defRPr>
            </a:lvl5pPr>
          </a:lstStyle>
          <a:p>
            <a:pPr lvl="0"/>
            <a:r>
              <a:rPr lang="en-US" altLang="zh-CN" dirty="0" err="1"/>
              <a:t>yy</a:t>
            </a:r>
            <a:endParaRPr lang="zh-CN" altLang="en-US" dirty="0"/>
          </a:p>
          <a:p>
            <a:pPr lvl="1"/>
            <a:r>
              <a:rPr lang="en-US" altLang="zh-CN" dirty="0"/>
              <a:t>xx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78502"/>
            <a:ext cx="8380412" cy="625171"/>
          </a:xfrm>
        </p:spPr>
        <p:txBody>
          <a:bodyPr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spc="-300" dirty="0">
                <a:ln w="3175">
                  <a:noFill/>
                </a:ln>
                <a:gradFill flip="none" rotWithShape="1">
                  <a:gsLst>
                    <a:gs pos="28000">
                      <a:srgbClr val="FEF9DA"/>
                    </a:gs>
                    <a:gs pos="52000">
                      <a:srgbClr val="FCE974"/>
                    </a:gs>
                    <a:gs pos="68000">
                      <a:srgbClr val="F79A1D"/>
                    </a:gs>
                  </a:gsLst>
                  <a:lin ang="5400000" scaled="1"/>
                  <a:tileRect/>
                </a:gradFill>
                <a:effectLst>
                  <a:outerShdw blurRad="88900" dist="12700" dir="2700000" algn="tl" rotWithShape="0">
                    <a:prstClr val="black"/>
                  </a:outerShdw>
                </a:effectLst>
                <a:latin typeface="Segoe" pitchFamily="34" charset="0"/>
                <a:ea typeface="+mn-ea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166718"/>
            <a:ext cx="8380412" cy="1730375"/>
          </a:xfrm>
        </p:spPr>
        <p:txBody>
          <a:bodyPr/>
          <a:lstStyle>
            <a:lvl1pPr>
              <a:buFontTx/>
              <a:buBlip>
                <a:blip r:embed="rId2"/>
              </a:buBlip>
              <a:defRPr/>
            </a:lvl1pPr>
            <a:lvl2pPr>
              <a:buFontTx/>
              <a:buBlip>
                <a:blip r:embed="rId3"/>
              </a:buBlip>
              <a:defRPr/>
            </a:lvl2pPr>
            <a:lvl3pPr>
              <a:buFontTx/>
              <a:buBlip>
                <a:blip r:embed="rId3"/>
              </a:buBlip>
              <a:defRPr/>
            </a:lvl3pPr>
            <a:lvl4pPr>
              <a:buFontTx/>
              <a:buBlip>
                <a:blip r:embed="rId3"/>
              </a:buBlip>
              <a:defRPr/>
            </a:lvl4pPr>
            <a:lvl5pPr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62"/>
            <a:ext cx="2133600" cy="304271"/>
          </a:xfrm>
        </p:spPr>
        <p:txBody>
          <a:bodyPr/>
          <a:lstStyle/>
          <a:p>
            <a:pPr>
              <a:defRPr/>
            </a:pPr>
            <a:fld id="{91D03702-EECF-4A87-B73C-C4347FB406F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9481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emf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48" y="1492992"/>
            <a:ext cx="9112952" cy="158053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200" dirty="0"/>
              <a:t>Introduction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System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Security</a:t>
            </a:r>
            <a:endParaRPr kumimoji="1" lang="zh-CN" altLang="en-US" sz="3200" dirty="0">
              <a:latin typeface="+mn-lt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2250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IPADS,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Shanghai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Jiao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Tong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University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E2120B98-7095-B94B-B13B-75606426BFB4}"/>
              </a:ext>
            </a:extLst>
          </p:cNvPr>
          <p:cNvSpPr txBox="1">
            <a:spLocks/>
          </p:cNvSpPr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SE3331-1 (2024 Fall)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lt"/>
              <a:ea typeface="微软雅黑"/>
            </a:endParaRP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副标题 5">
            <a:extLst>
              <a:ext uri="{FF2B5EF4-FFF2-40B4-BE49-F238E27FC236}">
                <a16:creationId xmlns:a16="http://schemas.microsoft.com/office/drawing/2014/main" id="{B6099FE4-63D1-FF4F-9D92-DDDE3165CCF5}"/>
              </a:ext>
            </a:extLst>
          </p:cNvPr>
          <p:cNvSpPr txBox="1">
            <a:spLocks/>
          </p:cNvSpPr>
          <p:nvPr/>
        </p:nvSpPr>
        <p:spPr>
          <a:xfrm>
            <a:off x="-6647" y="5210411"/>
            <a:ext cx="8224524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Other Attacks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5333"/>
            <a:ext cx="8229600" cy="42724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dirty="0"/>
              <a:t>Buffer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(stack/heap)</a:t>
            </a:r>
          </a:p>
          <a:p>
            <a:pPr>
              <a:lnSpc>
                <a:spcPct val="90000"/>
              </a:lnSpc>
            </a:pPr>
            <a:r>
              <a:rPr kumimoji="1" lang="en-US" altLang="zh-CN" dirty="0"/>
              <a:t>ROP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(Return-Oriented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Programming)</a:t>
            </a:r>
          </a:p>
          <a:p>
            <a:pPr>
              <a:lnSpc>
                <a:spcPct val="90000"/>
              </a:lnSpc>
            </a:pPr>
            <a:r>
              <a:rPr kumimoji="1" lang="en-US" altLang="zh-CN" dirty="0"/>
              <a:t>Password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</a:p>
          <a:p>
            <a:pPr>
              <a:lnSpc>
                <a:spcPct val="90000"/>
              </a:lnSpc>
            </a:pPr>
            <a:r>
              <a:rPr kumimoji="1" lang="en-US" altLang="zh-CN" dirty="0"/>
              <a:t>Phishing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>
              <a:lnSpc>
                <a:spcPct val="90000"/>
              </a:lnSpc>
            </a:pPr>
            <a:r>
              <a:rPr kumimoji="1" lang="en-US" altLang="zh-CN" dirty="0"/>
              <a:t>XSS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(Cross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Site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Script)</a:t>
            </a:r>
          </a:p>
          <a:p>
            <a:pPr>
              <a:lnSpc>
                <a:spcPct val="90000"/>
              </a:lnSpc>
            </a:pPr>
            <a:r>
              <a:rPr kumimoji="1" lang="en-US" altLang="zh-CN" dirty="0"/>
              <a:t>SQL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injection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</a:p>
          <a:p>
            <a:pPr>
              <a:lnSpc>
                <a:spcPct val="90000"/>
              </a:lnSpc>
            </a:pPr>
            <a:r>
              <a:rPr kumimoji="1" lang="en-US" altLang="zh-CN" dirty="0"/>
              <a:t>Integer overflow attack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>
              <a:lnSpc>
                <a:spcPct val="90000"/>
              </a:lnSpc>
            </a:pPr>
            <a:r>
              <a:rPr kumimoji="1" lang="en-US" altLang="zh-CN" dirty="0"/>
              <a:t>Social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engineering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 </a:t>
            </a:r>
          </a:p>
          <a:p>
            <a:pPr>
              <a:lnSpc>
                <a:spcPct val="90000"/>
              </a:lnSpc>
            </a:pPr>
            <a:r>
              <a:rPr kumimoji="1" lang="en-US" altLang="zh-CN" dirty="0"/>
              <a:t>Side-channel attack</a:t>
            </a:r>
          </a:p>
          <a:p>
            <a:pPr>
              <a:lnSpc>
                <a:spcPct val="90000"/>
              </a:lnSpc>
            </a:pPr>
            <a:r>
              <a:rPr kumimoji="1" lang="en-US" altLang="zh-CN" dirty="0"/>
              <a:t>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125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Security: Real World VS. Computer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Security in general not a particularly new concern</a:t>
            </a:r>
          </a:p>
          <a:p>
            <a:pPr lvl="1"/>
            <a:r>
              <a:rPr lang="en-US" altLang="zh-CN" dirty="0"/>
              <a:t>Banks, military, legal system, etc. have always worried about security</a:t>
            </a:r>
          </a:p>
          <a:p>
            <a:r>
              <a:rPr lang="en-US" altLang="zh-CN" dirty="0"/>
              <a:t>Similarities with computer security:</a:t>
            </a:r>
          </a:p>
          <a:p>
            <a:pPr lvl="1"/>
            <a:r>
              <a:rPr lang="en-US" altLang="zh-CN" dirty="0"/>
              <a:t>Want to compartmentalize (different keys for bike vs. safe deposit box)</a:t>
            </a:r>
          </a:p>
          <a:p>
            <a:pPr lvl="1"/>
            <a:r>
              <a:rPr lang="en-US" altLang="zh-CN" dirty="0"/>
              <a:t>Log and audit for compromises</a:t>
            </a:r>
          </a:p>
          <a:p>
            <a:pPr lvl="1"/>
            <a:r>
              <a:rPr lang="en-US" altLang="zh-CN" dirty="0"/>
              <a:t>Use legal system for deterrence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676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Security: Real World VS. Computer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1317"/>
            <a:ext cx="8229600" cy="4236472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Significant differences with computer security:</a:t>
            </a:r>
          </a:p>
          <a:p>
            <a:pPr lvl="1"/>
            <a:r>
              <a:rPr lang="en-US" altLang="zh-CN" dirty="0"/>
              <a:t>Internet makes attacks fast, cheap, and scalable</a:t>
            </a:r>
          </a:p>
          <a:p>
            <a:pPr lvl="2"/>
            <a:r>
              <a:rPr lang="en-US" altLang="zh-CN" sz="1600" dirty="0"/>
              <a:t>Huge number of adversaries: bored teenagers, criminals worldwide, etc.</a:t>
            </a:r>
          </a:p>
          <a:p>
            <a:pPr lvl="2"/>
            <a:r>
              <a:rPr lang="en-US" altLang="zh-CN" sz="1600" dirty="0"/>
              <a:t>Anonymous adversaries: no strong identity on the internet</a:t>
            </a:r>
          </a:p>
          <a:p>
            <a:pPr lvl="2"/>
            <a:r>
              <a:rPr lang="en-US" altLang="zh-CN" sz="1600" dirty="0"/>
              <a:t>Adversaries have lots of resources (compromised PCs in a botnet)</a:t>
            </a:r>
          </a:p>
          <a:p>
            <a:pPr lvl="2"/>
            <a:r>
              <a:rPr lang="en-US" altLang="zh-CN" sz="1600" dirty="0"/>
              <a:t>Attacks can often be automated: systems compromised faster than can react</a:t>
            </a:r>
          </a:p>
          <a:p>
            <a:pPr lvl="1"/>
            <a:r>
              <a:rPr lang="en-US" altLang="zh-CN" dirty="0"/>
              <a:t>Users often have poor intuition about computer security</a:t>
            </a:r>
          </a:p>
          <a:p>
            <a:pPr lvl="2"/>
            <a:r>
              <a:rPr lang="en-US" altLang="zh-CN" sz="1600" dirty="0"/>
              <a:t>E.g., misunderstand implications of important security decisions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620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Why is Security So Hard?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400" b="1" dirty="0">
                <a:solidFill>
                  <a:schemeClr val="tx1"/>
                </a:solidFill>
              </a:rPr>
              <a:t>Security is a </a:t>
            </a:r>
            <a:r>
              <a:rPr lang="en-US" altLang="zh-CN" sz="2400" b="1" u="sng" dirty="0">
                <a:solidFill>
                  <a:schemeClr val="tx1"/>
                </a:solidFill>
              </a:rPr>
              <a:t>negative goal</a:t>
            </a:r>
          </a:p>
          <a:p>
            <a:pPr lvl="1"/>
            <a:r>
              <a:rPr lang="en-US" altLang="zh-CN" sz="2000" dirty="0"/>
              <a:t>Want to achieve something despite whatever adversary might do</a:t>
            </a:r>
          </a:p>
          <a:p>
            <a:r>
              <a:rPr lang="en-US" altLang="zh-CN" sz="2400" dirty="0"/>
              <a:t>A positive goal: "XYB can read </a:t>
            </a:r>
            <a:r>
              <a:rPr lang="en-US" altLang="zh-CN" sz="2400" dirty="0" err="1"/>
              <a:t>exam.txt</a:t>
            </a:r>
            <a:r>
              <a:rPr lang="en-US" altLang="zh-CN" sz="2400" dirty="0"/>
              <a:t>".</a:t>
            </a:r>
          </a:p>
          <a:p>
            <a:pPr lvl="1"/>
            <a:r>
              <a:rPr lang="en-US" altLang="zh-CN" sz="2000" dirty="0"/>
              <a:t>Ask XYB to check if our system meets this positive goal</a:t>
            </a:r>
          </a:p>
          <a:p>
            <a:r>
              <a:rPr lang="en-US" altLang="zh-CN" sz="2400" dirty="0"/>
              <a:t>A negative goal: "Ben cannot read </a:t>
            </a:r>
            <a:r>
              <a:rPr lang="en-US" altLang="zh-CN" sz="2400" dirty="0" err="1"/>
              <a:t>exam.txt</a:t>
            </a:r>
            <a:r>
              <a:rPr lang="en-US" altLang="zh-CN" sz="2400" dirty="0"/>
              <a:t>".</a:t>
            </a:r>
          </a:p>
          <a:p>
            <a:pPr lvl="1"/>
            <a:r>
              <a:rPr lang="en-US" altLang="zh-CN" sz="2000" dirty="0"/>
              <a:t>Ask John if he can read </a:t>
            </a:r>
            <a:r>
              <a:rPr lang="en-US" altLang="zh-CN" sz="2000" dirty="0" err="1"/>
              <a:t>exam.txt</a:t>
            </a:r>
            <a:r>
              <a:rPr lang="en-US" altLang="zh-CN" sz="2000" dirty="0"/>
              <a:t>?</a:t>
            </a:r>
          </a:p>
          <a:p>
            <a:pPr lvl="1"/>
            <a:r>
              <a:rPr lang="en-US" altLang="zh-CN" sz="2000" dirty="0"/>
              <a:t>Good to check, but not nearly enough..</a:t>
            </a:r>
          </a:p>
          <a:p>
            <a:pPr lvl="1"/>
            <a:r>
              <a:rPr lang="en-US" altLang="zh-CN" sz="2000" dirty="0"/>
              <a:t>Must reason about all possible ways in which John might get the data</a:t>
            </a:r>
          </a:p>
          <a:p>
            <a:r>
              <a:rPr lang="en-US" altLang="zh-CN" sz="2400" dirty="0"/>
              <a:t>How might Ben try to get the contents of </a:t>
            </a:r>
            <a:r>
              <a:rPr lang="en-US" altLang="zh-CN" sz="2400" dirty="0" err="1"/>
              <a:t>exam.txt</a:t>
            </a:r>
            <a:r>
              <a:rPr lang="en-US" altLang="zh-CN" sz="2400" dirty="0"/>
              <a:t>?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146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Ways to Access </a:t>
            </a:r>
            <a:r>
              <a:rPr kumimoji="1" lang="en-US" altLang="zh-CN" dirty="0" err="1"/>
              <a:t>exam.txt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26030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kumimoji="1" lang="en-US" altLang="zh-CN" sz="1600" b="0" dirty="0"/>
              <a:t>Change permissions on </a:t>
            </a:r>
            <a:r>
              <a:rPr kumimoji="1" lang="en-US" altLang="zh-CN" sz="1600" b="0" dirty="0" err="1"/>
              <a:t>exam.txt</a:t>
            </a:r>
            <a:r>
              <a:rPr kumimoji="1" lang="en-US" altLang="zh-CN" sz="1600" b="0" dirty="0"/>
              <a:t> to get access</a:t>
            </a:r>
          </a:p>
          <a:p>
            <a:pPr>
              <a:lnSpc>
                <a:spcPct val="80000"/>
              </a:lnSpc>
            </a:pPr>
            <a:r>
              <a:rPr kumimoji="1" lang="en-US" altLang="zh-CN" sz="1600" b="0" dirty="0"/>
              <a:t>Access disk blocks directly</a:t>
            </a:r>
          </a:p>
          <a:p>
            <a:pPr>
              <a:lnSpc>
                <a:spcPct val="80000"/>
              </a:lnSpc>
            </a:pPr>
            <a:r>
              <a:rPr kumimoji="1" lang="en-US" altLang="zh-CN" sz="1600" b="0" dirty="0"/>
              <a:t>Access </a:t>
            </a:r>
            <a:r>
              <a:rPr kumimoji="1" lang="en-US" altLang="zh-CN" sz="1600" b="0" dirty="0" err="1"/>
              <a:t>exam.txt</a:t>
            </a:r>
            <a:r>
              <a:rPr kumimoji="1" lang="zh-CN" altLang="en-US" sz="1600" b="0" dirty="0"/>
              <a:t> </a:t>
            </a:r>
            <a:r>
              <a:rPr kumimoji="1" lang="en-US" altLang="zh-CN" sz="1600" b="0" dirty="0"/>
              <a:t>via </a:t>
            </a:r>
            <a:r>
              <a:rPr kumimoji="1" lang="en-US" altLang="zh-CN" sz="1600" b="0" dirty="0" err="1"/>
              <a:t>ipads.se.sjtu.edu.cn</a:t>
            </a:r>
            <a:endParaRPr kumimoji="1" lang="en-US" altLang="zh-CN" sz="1600" b="0" dirty="0"/>
          </a:p>
          <a:p>
            <a:pPr>
              <a:lnSpc>
                <a:spcPct val="80000"/>
              </a:lnSpc>
            </a:pPr>
            <a:r>
              <a:rPr kumimoji="1" lang="en-US" altLang="zh-CN" sz="1600" b="0" dirty="0"/>
              <a:t>Reuse memory after XYB's text editor exits, read data</a:t>
            </a:r>
          </a:p>
          <a:p>
            <a:pPr>
              <a:lnSpc>
                <a:spcPct val="80000"/>
              </a:lnSpc>
            </a:pPr>
            <a:r>
              <a:rPr kumimoji="1" lang="en-US" altLang="zh-CN" sz="1600" b="0" dirty="0"/>
              <a:t>Read backup copy of </a:t>
            </a:r>
            <a:r>
              <a:rPr kumimoji="1" lang="en-US" altLang="zh-CN" sz="1600" b="0" dirty="0" err="1"/>
              <a:t>exam.txt</a:t>
            </a:r>
            <a:r>
              <a:rPr kumimoji="1" lang="zh-CN" altLang="en-US" sz="1600" b="0" dirty="0"/>
              <a:t> </a:t>
            </a:r>
            <a:r>
              <a:rPr kumimoji="1" lang="en-US" altLang="zh-CN" sz="1600" b="0" dirty="0"/>
              <a:t>from XYB's text editor</a:t>
            </a:r>
          </a:p>
          <a:p>
            <a:pPr>
              <a:lnSpc>
                <a:spcPct val="80000"/>
              </a:lnSpc>
            </a:pPr>
            <a:r>
              <a:rPr kumimoji="1" lang="en-US" altLang="zh-CN" sz="1600" b="0" dirty="0"/>
              <a:t>Intercept network packets to file server storing </a:t>
            </a:r>
            <a:r>
              <a:rPr kumimoji="1" lang="en-US" altLang="zh-CN" sz="1600" b="0" dirty="0" err="1"/>
              <a:t>exam.txt</a:t>
            </a:r>
            <a:endParaRPr kumimoji="1" lang="en-US" altLang="zh-CN" sz="1600" b="0" dirty="0"/>
          </a:p>
          <a:p>
            <a:pPr>
              <a:lnSpc>
                <a:spcPct val="80000"/>
              </a:lnSpc>
            </a:pPr>
            <a:r>
              <a:rPr kumimoji="1" lang="en-US" altLang="zh-CN" sz="1600" b="0" dirty="0"/>
              <a:t>Send XYB a </a:t>
            </a:r>
            <a:r>
              <a:rPr kumimoji="1" lang="en-US" altLang="zh-CN" sz="1600" b="0" dirty="0" err="1"/>
              <a:t>trojaned</a:t>
            </a:r>
            <a:r>
              <a:rPr kumimoji="1" lang="en-US" altLang="zh-CN" sz="1600" b="0" dirty="0"/>
              <a:t> text editor that emails out the file</a:t>
            </a:r>
          </a:p>
          <a:p>
            <a:pPr>
              <a:lnSpc>
                <a:spcPct val="80000"/>
              </a:lnSpc>
            </a:pPr>
            <a:r>
              <a:rPr kumimoji="1" lang="en-US" altLang="zh-CN" sz="1600" b="0" dirty="0"/>
              <a:t>Steal disk from file server storing </a:t>
            </a:r>
            <a:r>
              <a:rPr kumimoji="1" lang="en-US" altLang="zh-CN" sz="1600" b="0" dirty="0" err="1"/>
              <a:t>exam.txt</a:t>
            </a:r>
            <a:endParaRPr kumimoji="1" lang="en-US" altLang="zh-CN" sz="1600" b="0" dirty="0"/>
          </a:p>
          <a:p>
            <a:pPr>
              <a:lnSpc>
                <a:spcPct val="80000"/>
              </a:lnSpc>
            </a:pPr>
            <a:r>
              <a:rPr kumimoji="1" lang="en-US" altLang="zh-CN" sz="1600" b="0" dirty="0"/>
              <a:t>Get discarded printout of </a:t>
            </a:r>
            <a:r>
              <a:rPr kumimoji="1" lang="en-US" altLang="zh-CN" sz="1600" b="0" dirty="0" err="1"/>
              <a:t>exam.txt</a:t>
            </a:r>
            <a:r>
              <a:rPr kumimoji="1" lang="en-US" altLang="zh-CN" sz="1600" b="0" dirty="0"/>
              <a:t> from the trash</a:t>
            </a:r>
          </a:p>
          <a:p>
            <a:pPr>
              <a:lnSpc>
                <a:spcPct val="80000"/>
              </a:lnSpc>
            </a:pPr>
            <a:r>
              <a:rPr kumimoji="1" lang="en-US" altLang="zh-CN" sz="1600" b="0" dirty="0"/>
              <a:t>Call </a:t>
            </a:r>
            <a:r>
              <a:rPr kumimoji="1" lang="en-US" altLang="zh-CN" sz="1600" b="0" dirty="0" err="1"/>
              <a:t>sysadmin</a:t>
            </a:r>
            <a:r>
              <a:rPr kumimoji="1" lang="en-US" altLang="zh-CN" sz="1600" b="0" dirty="0"/>
              <a:t>, pretend to be XYB, reset his password</a:t>
            </a:r>
          </a:p>
          <a:p>
            <a:pPr>
              <a:lnSpc>
                <a:spcPct val="80000"/>
              </a:lnSpc>
            </a:pPr>
            <a:endParaRPr kumimoji="1" lang="en-US" altLang="zh-CN" sz="1600" dirty="0"/>
          </a:p>
          <a:p>
            <a:pPr>
              <a:lnSpc>
                <a:spcPct val="80000"/>
              </a:lnSpc>
            </a:pPr>
            <a:r>
              <a:rPr kumimoji="1" lang="en-US" altLang="zh-CN" sz="1600" dirty="0"/>
              <a:t>… when should we stop thinking of more ways?</a:t>
            </a:r>
            <a:endParaRPr kumimoji="1" lang="zh-CN" altLang="en-US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75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FB0D05B-D154-2240-8E58-BCF23D558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09863"/>
            <a:ext cx="8229600" cy="424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98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9BBC2-14E9-2640-8C49-F4A134A0B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is Security So Hard?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F2C1D7-247A-D944-B601-0457917B6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Security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sometimes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conflicts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goals</a:t>
            </a:r>
          </a:p>
          <a:p>
            <a:pPr lvl="1"/>
            <a:r>
              <a:rPr kumimoji="1" lang="en-US" altLang="zh-CN" dirty="0"/>
              <a:t>Security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</a:p>
          <a:p>
            <a:pPr lvl="1"/>
            <a:r>
              <a:rPr kumimoji="1" lang="en-US" altLang="zh-CN" dirty="0"/>
              <a:t>Security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availability</a:t>
            </a:r>
          </a:p>
          <a:p>
            <a:pPr lvl="1"/>
            <a:r>
              <a:rPr kumimoji="1" lang="en-US" altLang="zh-CN" dirty="0"/>
              <a:t>Security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fault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tolerance</a:t>
            </a:r>
          </a:p>
          <a:p>
            <a:pPr lvl="1"/>
            <a:r>
              <a:rPr kumimoji="1" lang="en-US" altLang="zh-CN" dirty="0"/>
              <a:t>Security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convenience</a:t>
            </a:r>
          </a:p>
          <a:p>
            <a:pPr lvl="1"/>
            <a:r>
              <a:rPr kumimoji="1" lang="en-US" altLang="zh-CN" dirty="0"/>
              <a:t>Security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simplicity</a:t>
            </a:r>
          </a:p>
          <a:p>
            <a:pPr lvl="1"/>
            <a:r>
              <a:rPr kumimoji="1" lang="en-US" altLang="zh-CN" dirty="0"/>
              <a:t>...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0250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Fault Tolerant Fails Here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435280" cy="377163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Why not using fault tolerant techniques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security?</a:t>
            </a:r>
          </a:p>
          <a:p>
            <a:pPr lvl="1"/>
            <a:r>
              <a:rPr kumimoji="1" lang="en-US" altLang="zh-CN" dirty="0"/>
              <a:t>Some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security issue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 be seen as a kind of fault</a:t>
            </a:r>
          </a:p>
          <a:p>
            <a:pPr lvl="1"/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-US" altLang="zh-CN" dirty="0"/>
              <a:t>DoS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</a:p>
          <a:p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reasons</a:t>
            </a:r>
          </a:p>
          <a:p>
            <a:pPr lvl="1"/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“fault”</a:t>
            </a:r>
            <a:r>
              <a:rPr kumimoji="1" lang="zh-CN" altLang="en-US" dirty="0"/>
              <a:t> </a:t>
            </a:r>
            <a:r>
              <a:rPr kumimoji="1" lang="en-US" altLang="zh-CN" dirty="0"/>
              <a:t>may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too</a:t>
            </a:r>
            <a:r>
              <a:rPr kumimoji="1" lang="zh-CN" altLang="en-US" dirty="0"/>
              <a:t> </a:t>
            </a:r>
            <a:r>
              <a:rPr kumimoji="1" lang="en-US" altLang="zh-CN" dirty="0"/>
              <a:t>much </a:t>
            </a:r>
            <a:r>
              <a:rPr kumimoji="1" lang="en-US" altLang="en-US" dirty="0"/>
              <a:t>(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en-US" dirty="0"/>
              <a:t>cannot afford once)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E.g.,</a:t>
            </a:r>
            <a:r>
              <a:rPr kumimoji="1" lang="zh-CN" altLang="en-US" dirty="0"/>
              <a:t> </a:t>
            </a:r>
            <a:r>
              <a:rPr kumimoji="1" lang="en-US" altLang="zh-CN" dirty="0"/>
              <a:t>exam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leakage,</a:t>
            </a:r>
            <a:r>
              <a:rPr kumimoji="1" lang="zh-CN" altLang="en-US" dirty="0"/>
              <a:t> </a:t>
            </a:r>
            <a:r>
              <a:rPr kumimoji="1" lang="en-US" altLang="zh-CN" dirty="0"/>
              <a:t>rocket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launching</a:t>
            </a:r>
          </a:p>
          <a:p>
            <a:pPr lvl="1"/>
            <a:r>
              <a:rPr kumimoji="1" lang="en-US" altLang="zh-CN" dirty="0"/>
              <a:t>Failures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due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might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be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highly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correlated</a:t>
            </a:r>
          </a:p>
          <a:p>
            <a:pPr lvl="2"/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fault-tolerance,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usually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assume</a:t>
            </a:r>
            <a:r>
              <a:rPr kumimoji="1" lang="zh-CN" altLang="en-US" dirty="0"/>
              <a:t> </a:t>
            </a:r>
            <a:r>
              <a:rPr kumimoji="1" lang="en-US" altLang="zh-CN" i="1" dirty="0"/>
              <a:t>independent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failures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0698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Much Harder to Reason about Security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260303"/>
          </a:xfrm>
        </p:spPr>
        <p:txBody>
          <a:bodyPr>
            <a:normAutofit fontScale="92500"/>
          </a:bodyPr>
          <a:lstStyle/>
          <a:p>
            <a:r>
              <a:rPr kumimoji="1" lang="en-US" altLang="zh-CN" sz="2400" dirty="0"/>
              <a:t>No complete solution; we can't always secure every system</a:t>
            </a:r>
          </a:p>
          <a:p>
            <a:pPr lvl="1"/>
            <a:r>
              <a:rPr kumimoji="1" lang="en-US" altLang="zh-CN" sz="2000" dirty="0"/>
              <a:t>One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solution: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Trust nothing that you didn't create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 yourself</a:t>
            </a:r>
          </a:p>
          <a:p>
            <a:r>
              <a:rPr kumimoji="1" lang="en-US" altLang="zh-CN" sz="2400" dirty="0"/>
              <a:t>What are we going to learn?</a:t>
            </a:r>
          </a:p>
          <a:p>
            <a:pPr lvl="1"/>
            <a:r>
              <a:rPr kumimoji="1" lang="en-US" altLang="zh-CN" sz="2000" dirty="0"/>
              <a:t>How to model systems in the context of security</a:t>
            </a:r>
          </a:p>
          <a:p>
            <a:pPr lvl="1"/>
            <a:r>
              <a:rPr kumimoji="1" lang="en-US" altLang="zh-CN" sz="2000" dirty="0"/>
              <a:t>How we think about and assess risks</a:t>
            </a:r>
          </a:p>
          <a:p>
            <a:pPr lvl="1"/>
            <a:r>
              <a:rPr kumimoji="1" lang="en-US" altLang="zh-CN" sz="2000" dirty="0"/>
              <a:t>Techniques for assessing common risks</a:t>
            </a:r>
          </a:p>
          <a:p>
            <a:pPr lvl="2"/>
            <a:r>
              <a:rPr kumimoji="1" lang="en-US" altLang="zh-CN" sz="1800" dirty="0"/>
              <a:t>There are things we can do to make systems more secure</a:t>
            </a:r>
          </a:p>
          <a:p>
            <a:pPr lvl="1"/>
            <a:r>
              <a:rPr kumimoji="1" lang="en-US" altLang="zh-CN" sz="2000" dirty="0"/>
              <a:t>Know trade-offs</a:t>
            </a:r>
          </a:p>
          <a:p>
            <a:pPr lvl="2"/>
            <a:r>
              <a:rPr kumimoji="1" lang="en-US" altLang="zh-CN" sz="1800" dirty="0"/>
              <a:t>Security vs. performance, security vs. convenience, and security vs. simplicity</a:t>
            </a:r>
          </a:p>
        </p:txBody>
      </p:sp>
    </p:spTree>
    <p:extLst>
      <p:ext uri="{BB962C8B-B14F-4D97-AF65-F5344CB8AC3E}">
        <p14:creationId xmlns:p14="http://schemas.microsoft.com/office/powerpoint/2010/main" val="2337961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507288" cy="952500"/>
          </a:xfrm>
        </p:spPr>
        <p:txBody>
          <a:bodyPr>
            <a:noAutofit/>
          </a:bodyPr>
          <a:lstStyle/>
          <a:p>
            <a:r>
              <a:rPr kumimoji="1" lang="en-US" altLang="zh-CN" sz="2800" dirty="0"/>
              <a:t>2 Steps towards Building a More Secure System</a:t>
            </a:r>
            <a:endParaRPr kumimoji="1"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to make progress in building a secure system?</a:t>
            </a:r>
          </a:p>
          <a:p>
            <a:pPr lvl="1"/>
            <a:r>
              <a:rPr lang="en-US" altLang="zh-CN" dirty="0"/>
              <a:t>Be clear about goals: "</a:t>
            </a:r>
            <a:r>
              <a:rPr lang="en-US" altLang="zh-CN" b="1" dirty="0">
                <a:solidFill>
                  <a:schemeClr val="accent1"/>
                </a:solidFill>
              </a:rPr>
              <a:t>policy</a:t>
            </a:r>
            <a:r>
              <a:rPr lang="en-US" altLang="zh-CN" dirty="0"/>
              <a:t>"</a:t>
            </a:r>
          </a:p>
          <a:p>
            <a:pPr lvl="1"/>
            <a:r>
              <a:rPr lang="en-US" altLang="zh-CN" dirty="0"/>
              <a:t>Be clear about assumptions: "</a:t>
            </a:r>
            <a:r>
              <a:rPr lang="en-US" altLang="zh-CN" b="1" dirty="0">
                <a:solidFill>
                  <a:schemeClr val="accent1"/>
                </a:solidFill>
              </a:rPr>
              <a:t>threat model</a:t>
            </a:r>
            <a:r>
              <a:rPr lang="en-US" altLang="zh-CN" dirty="0"/>
              <a:t>"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34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Attacks Happen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z="2800" dirty="0"/>
              <a:t>Lots of personal info stolen</a:t>
            </a:r>
          </a:p>
          <a:p>
            <a:pPr lvl="1"/>
            <a:r>
              <a:rPr lang="en-US" altLang="zh-CN" sz="2400" dirty="0"/>
              <a:t>Attackers broke into server w/ ~800K records on Utah patients</a:t>
            </a:r>
          </a:p>
          <a:p>
            <a:r>
              <a:rPr lang="en-US" altLang="zh-CN" sz="2800" dirty="0"/>
              <a:t>Phishing attacks</a:t>
            </a:r>
          </a:p>
          <a:p>
            <a:pPr lvl="1"/>
            <a:r>
              <a:rPr lang="en-US" altLang="zh-CN" sz="2400" dirty="0"/>
              <a:t>Users at ORNL tricked by phishing email about benefits from HR</a:t>
            </a:r>
          </a:p>
          <a:p>
            <a:r>
              <a:rPr lang="en-US" altLang="zh-CN" sz="2800" dirty="0"/>
              <a:t>Millions of PCs are under control of an adversary</a:t>
            </a:r>
          </a:p>
          <a:p>
            <a:pPr lvl="1"/>
            <a:r>
              <a:rPr lang="en-US" altLang="zh-CN" sz="2400" dirty="0"/>
              <a:t>Which is called "Botnet"</a:t>
            </a:r>
          </a:p>
          <a:p>
            <a:r>
              <a:rPr lang="en-US" altLang="zh-CN" sz="2800" dirty="0" err="1"/>
              <a:t>Stuxnet</a:t>
            </a:r>
            <a:endParaRPr lang="en-US" altLang="zh-CN" sz="2800" dirty="0"/>
          </a:p>
          <a:p>
            <a:pPr lvl="1"/>
            <a:r>
              <a:rPr lang="en-US" altLang="zh-CN" sz="2400" dirty="0"/>
              <a:t>Infected Iran's uranium processing facilities</a:t>
            </a:r>
          </a:p>
          <a:p>
            <a:pPr lvl="1"/>
            <a:r>
              <a:rPr lang="en-US" altLang="zh-CN" sz="2400" dirty="0"/>
              <a:t>Fake certificate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218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Policy: Goals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Information security goals:</a:t>
            </a:r>
          </a:p>
          <a:p>
            <a:pPr lvl="1"/>
            <a:r>
              <a:rPr lang="en-US" altLang="zh-CN" b="1" dirty="0"/>
              <a:t>Confidentiality</a:t>
            </a:r>
            <a:r>
              <a:rPr lang="en-US" altLang="zh-CN" dirty="0"/>
              <a:t>: limit who can read data</a:t>
            </a:r>
          </a:p>
          <a:p>
            <a:pPr lvl="1"/>
            <a:r>
              <a:rPr lang="en-US" altLang="zh-CN" b="1" dirty="0"/>
              <a:t>Integrity</a:t>
            </a:r>
            <a:r>
              <a:rPr lang="en-US" altLang="zh-CN" dirty="0"/>
              <a:t>: limit who can write data</a:t>
            </a:r>
          </a:p>
          <a:p>
            <a:r>
              <a:rPr lang="en-US" altLang="zh-CN" dirty="0" err="1"/>
              <a:t>Liveness</a:t>
            </a:r>
            <a:r>
              <a:rPr lang="en-US" altLang="zh-CN" dirty="0"/>
              <a:t> goals:</a:t>
            </a:r>
          </a:p>
          <a:p>
            <a:pPr lvl="1"/>
            <a:r>
              <a:rPr lang="en-US" altLang="zh-CN" b="1" dirty="0"/>
              <a:t>Availability</a:t>
            </a:r>
            <a:r>
              <a:rPr lang="en-US" altLang="zh-CN" dirty="0"/>
              <a:t>: ensure service keeps operating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304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Threat Model: Assumptions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Often don't know in advance who might attack, or what they might do</a:t>
            </a:r>
          </a:p>
          <a:p>
            <a:pPr lvl="1"/>
            <a:r>
              <a:rPr lang="en-US" altLang="zh-CN" dirty="0"/>
              <a:t>Adversaries may have different goals, techniques, resources, expertise</a:t>
            </a:r>
          </a:p>
          <a:p>
            <a:r>
              <a:rPr lang="en-US" altLang="zh-CN" sz="2000" dirty="0"/>
              <a:t>Cannot be secure against arbitrary adversaries</a:t>
            </a:r>
          </a:p>
          <a:p>
            <a:pPr lvl="1"/>
            <a:r>
              <a:rPr lang="en-US" altLang="zh-CN" dirty="0"/>
              <a:t>As we saw with Ben vs. XYB</a:t>
            </a:r>
          </a:p>
          <a:p>
            <a:pPr lvl="1"/>
            <a:r>
              <a:rPr lang="en-US" altLang="zh-CN" dirty="0"/>
              <a:t>Adversary might be your hardware vendor, software vendor, administrator, …</a:t>
            </a:r>
          </a:p>
          <a:p>
            <a:pPr lvl="1"/>
            <a:r>
              <a:rPr lang="en-US" altLang="zh-CN" dirty="0"/>
              <a:t>Need to make some plausible assumptions to make progress</a:t>
            </a:r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844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Threat Model: Assumptions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147248" cy="377163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What does a threat model look like?</a:t>
            </a:r>
          </a:p>
          <a:p>
            <a:pPr lvl="1"/>
            <a:r>
              <a:rPr lang="en-US" altLang="zh-CN" dirty="0"/>
              <a:t>Adversary controls some computers, networks (but not all)</a:t>
            </a:r>
          </a:p>
          <a:p>
            <a:pPr lvl="1"/>
            <a:r>
              <a:rPr lang="en-US" altLang="zh-CN" dirty="0"/>
              <a:t>Adversary controls some software on computers he doesn't fully control</a:t>
            </a:r>
          </a:p>
          <a:p>
            <a:pPr lvl="1"/>
            <a:r>
              <a:rPr lang="en-US" altLang="zh-CN" dirty="0"/>
              <a:t>Adversary knows some information, such as passwords or keys (but not all)</a:t>
            </a:r>
          </a:p>
          <a:p>
            <a:pPr lvl="1"/>
            <a:r>
              <a:rPr lang="en-US" altLang="zh-CN" dirty="0"/>
              <a:t>Adversary knows about bugs in your software?</a:t>
            </a:r>
          </a:p>
          <a:p>
            <a:pPr lvl="1"/>
            <a:r>
              <a:rPr lang="en-US" altLang="zh-CN" dirty="0"/>
              <a:t>Physical attacks?</a:t>
            </a:r>
          </a:p>
          <a:p>
            <a:pPr lvl="1"/>
            <a:r>
              <a:rPr lang="en-US" altLang="zh-CN" dirty="0"/>
              <a:t>Social engineering attacks?</a:t>
            </a:r>
          </a:p>
          <a:p>
            <a:pPr lvl="1"/>
            <a:r>
              <a:rPr lang="en-US" altLang="zh-CN" dirty="0"/>
              <a:t>Resources?  (Can be hard to estimate either resources or requirements!)</a:t>
            </a:r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042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Threat Model: Assumptions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52736"/>
            <a:ext cx="8229600" cy="4188295"/>
          </a:xfrm>
        </p:spPr>
        <p:txBody>
          <a:bodyPr>
            <a:normAutofit/>
          </a:bodyPr>
          <a:lstStyle/>
          <a:p>
            <a:r>
              <a:rPr lang="en-US" altLang="zh-CN" dirty="0"/>
              <a:t>Unrealistic / incomplete threat models</a:t>
            </a:r>
          </a:p>
          <a:p>
            <a:pPr lvl="1"/>
            <a:r>
              <a:rPr lang="en-US" altLang="zh-CN" sz="1600" dirty="0"/>
              <a:t>Adversary is outside of the company network / firewall</a:t>
            </a:r>
          </a:p>
          <a:p>
            <a:pPr lvl="1"/>
            <a:r>
              <a:rPr lang="en-US" altLang="zh-CN" sz="1600" dirty="0"/>
              <a:t>Adversary doesn't know legitimate users' passwords</a:t>
            </a:r>
          </a:p>
          <a:p>
            <a:pPr lvl="1"/>
            <a:r>
              <a:rPr lang="en-US" altLang="zh-CN" sz="1600" dirty="0"/>
              <a:t>Adversary won't figure out how the system works</a:t>
            </a:r>
          </a:p>
          <a:p>
            <a:r>
              <a:rPr lang="en-US" altLang="zh-CN" dirty="0"/>
              <a:t>Despite this, important to have a threat model</a:t>
            </a:r>
          </a:p>
          <a:p>
            <a:pPr lvl="1"/>
            <a:r>
              <a:rPr lang="en-US" altLang="zh-CN" sz="1600" dirty="0"/>
              <a:t>Can reason about assumptions, evolve threat model over time</a:t>
            </a:r>
          </a:p>
          <a:p>
            <a:pPr lvl="1"/>
            <a:r>
              <a:rPr lang="en-US" altLang="zh-CN" sz="1600" dirty="0"/>
              <a:t>When a problem occurs, can figure out what exactly went wrong and re-design</a:t>
            </a:r>
          </a:p>
          <a:p>
            <a:r>
              <a:rPr lang="en-US" altLang="zh-CN" dirty="0"/>
              <a:t>Overly-ambitious threat models not always a good thing</a:t>
            </a:r>
          </a:p>
          <a:p>
            <a:pPr lvl="1"/>
            <a:r>
              <a:rPr lang="en-US" altLang="zh-CN" sz="1600" dirty="0"/>
              <a:t>Not all threats are equally important</a:t>
            </a:r>
          </a:p>
          <a:p>
            <a:pPr lvl="1"/>
            <a:r>
              <a:rPr lang="en-US" altLang="zh-CN" sz="1600" dirty="0"/>
              <a:t>Stronger requirements can lead to more complexity</a:t>
            </a:r>
          </a:p>
          <a:p>
            <a:pPr lvl="1"/>
            <a:r>
              <a:rPr lang="en-US" altLang="zh-CN" sz="1600" dirty="0"/>
              <a:t>Complex systems can develop subtle security problems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178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Guard Model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8" name="Picture 4" descr="相关图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65212"/>
            <a:ext cx="2075673" cy="161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967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Guard Model of Security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Complete mediation</a:t>
            </a:r>
          </a:p>
          <a:p>
            <a:pPr lvl="1"/>
            <a:r>
              <a:rPr lang="en-US" altLang="zh-CN" sz="2000" dirty="0"/>
              <a:t>Only way to access the resource involves the guard</a:t>
            </a:r>
          </a:p>
          <a:p>
            <a:pPr lvl="1"/>
            <a:r>
              <a:rPr lang="en-US" altLang="zh-CN" sz="2000" dirty="0"/>
              <a:t>1. Must enforce client-server modularity</a:t>
            </a:r>
          </a:p>
          <a:p>
            <a:pPr lvl="2"/>
            <a:r>
              <a:rPr lang="en-US" altLang="zh-CN" dirty="0"/>
              <a:t>Adversary should not be able to access server's resources directly</a:t>
            </a:r>
          </a:p>
          <a:p>
            <a:pPr lvl="2"/>
            <a:r>
              <a:rPr lang="en-US" altLang="zh-CN" dirty="0"/>
              <a:t>E.g., assume OS enforces modularity, or run server on separate machine</a:t>
            </a:r>
          </a:p>
          <a:p>
            <a:pPr lvl="1"/>
            <a:r>
              <a:rPr lang="en-US" altLang="zh-CN" sz="2000" dirty="0"/>
              <a:t>2. Must ensure server properly invokes the guard in all the right places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203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Complete Mediation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693" y="3762806"/>
            <a:ext cx="8229600" cy="1599565"/>
          </a:xfrm>
        </p:spPr>
        <p:txBody>
          <a:bodyPr>
            <a:noAutofit/>
          </a:bodyPr>
          <a:lstStyle/>
          <a:p>
            <a:r>
              <a:rPr kumimoji="1" lang="en-US" altLang="zh-CN" sz="2000" dirty="0"/>
              <a:t>Guard typically provides:</a:t>
            </a:r>
          </a:p>
          <a:p>
            <a:pPr lvl="1"/>
            <a:r>
              <a:rPr kumimoji="1" lang="en-US" altLang="zh-CN" b="1" dirty="0">
                <a:solidFill>
                  <a:schemeClr val="accent1"/>
                </a:solidFill>
              </a:rPr>
              <a:t>Authentication</a:t>
            </a:r>
            <a:r>
              <a:rPr kumimoji="1" lang="en-US" altLang="zh-CN" dirty="0"/>
              <a:t>: is the principal who they claim to be?</a:t>
            </a:r>
          </a:p>
          <a:p>
            <a:pPr lvl="1"/>
            <a:r>
              <a:rPr kumimoji="1" lang="en-US" altLang="zh-CN" b="1" dirty="0">
                <a:solidFill>
                  <a:schemeClr val="accent1"/>
                </a:solidFill>
              </a:rPr>
              <a:t>Authorization</a:t>
            </a:r>
            <a:r>
              <a:rPr kumimoji="1" lang="en-US" altLang="zh-CN" dirty="0"/>
              <a:t>: does principal have access to perform request on resource?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17341"/>
            <a:ext cx="6192688" cy="205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09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Designing the Guard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Two functions often provided by a guard:</a:t>
            </a:r>
          </a:p>
          <a:p>
            <a:pPr lvl="1"/>
            <a:r>
              <a:rPr lang="en-US" altLang="zh-CN" sz="2000" b="1" dirty="0"/>
              <a:t>Authentication</a:t>
            </a:r>
            <a:r>
              <a:rPr lang="en-US" altLang="zh-CN" sz="2000" dirty="0"/>
              <a:t>: request -&gt; principal</a:t>
            </a:r>
          </a:p>
          <a:p>
            <a:pPr lvl="2"/>
            <a:r>
              <a:rPr lang="en-US" altLang="zh-CN" dirty="0"/>
              <a:t>E.g., client's username, verified using password</a:t>
            </a:r>
          </a:p>
          <a:p>
            <a:pPr lvl="1"/>
            <a:r>
              <a:rPr lang="en-US" altLang="zh-CN" sz="2000" b="1" dirty="0"/>
              <a:t>Authorization</a:t>
            </a:r>
            <a:r>
              <a:rPr lang="en-US" altLang="zh-CN" sz="2000" dirty="0"/>
              <a:t>: (request, principal, resource) -&gt; allow?</a:t>
            </a:r>
          </a:p>
          <a:p>
            <a:pPr lvl="2"/>
            <a:r>
              <a:rPr lang="en-US" altLang="zh-CN" dirty="0"/>
              <a:t>E.g., consult access control list (ACL) for resource</a:t>
            </a:r>
          </a:p>
          <a:p>
            <a:r>
              <a:rPr lang="en-US" altLang="zh-CN" sz="2400" dirty="0"/>
              <a:t>Simplifies security</a:t>
            </a:r>
          </a:p>
          <a:p>
            <a:pPr lvl="1"/>
            <a:r>
              <a:rPr lang="en-US" altLang="zh-CN" sz="2000" dirty="0"/>
              <a:t>Can consider the guards under threat model</a:t>
            </a:r>
          </a:p>
          <a:p>
            <a:pPr lvl="1"/>
            <a:r>
              <a:rPr lang="en-US" altLang="zh-CN" sz="2000" b="1" u="sng" dirty="0"/>
              <a:t>But don't forget about complete mediation</a:t>
            </a:r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242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Unix FS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340"/>
            <a:ext cx="8507288" cy="4104456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Resource:	</a:t>
            </a:r>
            <a:r>
              <a:rPr lang="en-US" altLang="zh-CN" sz="2000" b="0" dirty="0"/>
              <a:t>files, directories.</a:t>
            </a:r>
          </a:p>
          <a:p>
            <a:r>
              <a:rPr lang="en-US" altLang="zh-CN" sz="2000" dirty="0"/>
              <a:t>Server:		</a:t>
            </a:r>
            <a:r>
              <a:rPr lang="en-US" altLang="zh-CN" sz="2000" b="0" dirty="0"/>
              <a:t>OS kernel.</a:t>
            </a:r>
          </a:p>
          <a:p>
            <a:r>
              <a:rPr lang="en-US" altLang="zh-CN" sz="2000" dirty="0"/>
              <a:t>Client:		</a:t>
            </a:r>
            <a:r>
              <a:rPr lang="en-US" altLang="zh-CN" sz="2000" b="0" dirty="0"/>
              <a:t>process.</a:t>
            </a:r>
          </a:p>
          <a:p>
            <a:r>
              <a:rPr lang="en-US" altLang="zh-CN" sz="2000" dirty="0"/>
              <a:t>Requests:	</a:t>
            </a:r>
            <a:r>
              <a:rPr lang="en-US" altLang="zh-CN" sz="2000" b="0" dirty="0"/>
              <a:t>read, write system calls.</a:t>
            </a:r>
          </a:p>
          <a:p>
            <a:r>
              <a:rPr lang="en-US" altLang="zh-CN" sz="2000" dirty="0"/>
              <a:t>Mediation:	</a:t>
            </a:r>
            <a:r>
              <a:rPr lang="en-US" altLang="zh-CN" sz="2000" b="0" dirty="0"/>
              <a:t>U/K bit / system call implementation.</a:t>
            </a:r>
          </a:p>
          <a:p>
            <a:r>
              <a:rPr lang="en-US" altLang="zh-CN" sz="2000" dirty="0"/>
              <a:t>Principal:	</a:t>
            </a:r>
            <a:r>
              <a:rPr lang="en-US" altLang="zh-CN" sz="2000" b="0" dirty="0"/>
              <a:t>user ID.</a:t>
            </a:r>
          </a:p>
          <a:p>
            <a:r>
              <a:rPr lang="en-US" altLang="zh-CN" sz="2000" dirty="0"/>
              <a:t>Authentication:  </a:t>
            </a:r>
            <a:r>
              <a:rPr lang="en-US" altLang="zh-CN" sz="2000" b="0" dirty="0"/>
              <a:t>kernel keeps track of user ID for each process.</a:t>
            </a:r>
          </a:p>
          <a:p>
            <a:r>
              <a:rPr lang="en-US" altLang="zh-CN" sz="2000" dirty="0"/>
              <a:t>Authorization:   </a:t>
            </a:r>
            <a:r>
              <a:rPr lang="en-US" altLang="zh-CN" sz="2000" b="0" dirty="0"/>
              <a:t>permission bits &amp; owner </a:t>
            </a:r>
            <a:r>
              <a:rPr lang="en-US" altLang="zh-CN" sz="2000" b="0" dirty="0" err="1"/>
              <a:t>uid</a:t>
            </a:r>
            <a:r>
              <a:rPr lang="en-US" altLang="zh-CN" sz="2000" b="0" dirty="0"/>
              <a:t> in each  file's </a:t>
            </a:r>
            <a:r>
              <a:rPr lang="en-US" altLang="zh-CN" sz="2000" b="0" dirty="0" err="1"/>
              <a:t>inode</a:t>
            </a:r>
            <a:r>
              <a:rPr lang="en-US" altLang="zh-CN" sz="2000" b="0" dirty="0"/>
              <a:t>.</a:t>
            </a:r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444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Web Server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01952"/>
            <a:ext cx="8939336" cy="4047836"/>
          </a:xfrm>
        </p:spPr>
        <p:txBody>
          <a:bodyPr>
            <a:noAutofit/>
          </a:bodyPr>
          <a:lstStyle/>
          <a:p>
            <a:r>
              <a:rPr lang="en-US" altLang="zh-CN" dirty="0"/>
              <a:t>Resource: 	</a:t>
            </a:r>
            <a:r>
              <a:rPr lang="en-US" altLang="zh-CN" b="0" dirty="0"/>
              <a:t>Wiki pages</a:t>
            </a:r>
          </a:p>
          <a:p>
            <a:r>
              <a:rPr lang="en-US" altLang="zh-CN" dirty="0"/>
              <a:t>Client: 		</a:t>
            </a:r>
            <a:r>
              <a:rPr lang="en-US" altLang="zh-CN" b="0" dirty="0"/>
              <a:t>any computer that speaks HTTP</a:t>
            </a:r>
          </a:p>
          <a:p>
            <a:r>
              <a:rPr lang="en-US" altLang="zh-CN" dirty="0"/>
              <a:t>Server: 		</a:t>
            </a:r>
            <a:r>
              <a:rPr lang="en-US" altLang="zh-CN" b="0" dirty="0"/>
              <a:t>web application, maybe written in Python</a:t>
            </a:r>
          </a:p>
          <a:p>
            <a:r>
              <a:rPr lang="en-US" altLang="zh-CN" dirty="0"/>
              <a:t>Requests: 	</a:t>
            </a:r>
            <a:r>
              <a:rPr lang="en-US" altLang="zh-CN" b="0" dirty="0"/>
              <a:t>read/write wiki pages</a:t>
            </a:r>
          </a:p>
          <a:p>
            <a:r>
              <a:rPr lang="en-US" altLang="zh-CN" dirty="0"/>
              <a:t>Mediation: 	</a:t>
            </a:r>
            <a:r>
              <a:rPr lang="en-US" altLang="zh-CN" b="0" dirty="0"/>
              <a:t>server stores data on local disk, accepts only HTTP </a:t>
            </a:r>
            <a:r>
              <a:rPr lang="en-US" altLang="zh-CN" b="0" dirty="0" err="1"/>
              <a:t>reqs</a:t>
            </a:r>
            <a:endParaRPr lang="en-US" altLang="zh-CN" b="0" dirty="0"/>
          </a:p>
          <a:p>
            <a:r>
              <a:rPr lang="en-US" altLang="zh-CN" dirty="0"/>
              <a:t>Principal: 	</a:t>
            </a:r>
            <a:r>
              <a:rPr lang="en-US" altLang="zh-CN" b="0" dirty="0"/>
              <a:t>username</a:t>
            </a:r>
          </a:p>
          <a:p>
            <a:r>
              <a:rPr lang="en-US" altLang="zh-CN" dirty="0"/>
              <a:t>Authentication:   </a:t>
            </a:r>
            <a:r>
              <a:rPr lang="en-US" altLang="zh-CN" b="0" dirty="0"/>
              <a:t>password</a:t>
            </a:r>
          </a:p>
          <a:p>
            <a:r>
              <a:rPr lang="en-US" altLang="zh-CN" dirty="0"/>
              <a:t>Authorization:   </a:t>
            </a:r>
            <a:r>
              <a:rPr lang="en-US" altLang="zh-CN" b="0" dirty="0"/>
              <a:t>list of usernames that can read/write each wiki page</a:t>
            </a:r>
          </a:p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951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4" y="0"/>
            <a:ext cx="835602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22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Firewall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CN" dirty="0"/>
              <a:t>Resource: 	</a:t>
            </a:r>
            <a:r>
              <a:rPr lang="en-US" altLang="zh-CN" b="0" dirty="0"/>
              <a:t>internal servers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Client: 		</a:t>
            </a:r>
            <a:r>
              <a:rPr lang="en-US" altLang="zh-CN" b="0" dirty="0"/>
              <a:t>any computer sending packets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Server: 		</a:t>
            </a:r>
            <a:r>
              <a:rPr lang="en-US" altLang="zh-CN" b="0" dirty="0"/>
              <a:t>the entire internal network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Requests: 	</a:t>
            </a:r>
            <a:r>
              <a:rPr lang="en-US" altLang="zh-CN" b="0" dirty="0"/>
              <a:t>packets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Mediation:</a:t>
            </a:r>
          </a:p>
          <a:p>
            <a:pPr lvl="1">
              <a:spcBef>
                <a:spcPts val="0"/>
              </a:spcBef>
            </a:pPr>
            <a:r>
              <a:rPr lang="en-US" altLang="zh-CN" sz="1600" dirty="0"/>
              <a:t>internal network must not be connected to internet in other ways</a:t>
            </a:r>
          </a:p>
          <a:p>
            <a:pPr lvl="1">
              <a:spcBef>
                <a:spcPts val="0"/>
              </a:spcBef>
            </a:pPr>
            <a:r>
              <a:rPr lang="en-US" altLang="zh-CN" sz="1600" dirty="0"/>
              <a:t>no open </a:t>
            </a:r>
            <a:r>
              <a:rPr lang="en-US" altLang="zh-CN" sz="1600" dirty="0" err="1"/>
              <a:t>wifi</a:t>
            </a:r>
            <a:r>
              <a:rPr lang="en-US" altLang="zh-CN" sz="1600" dirty="0"/>
              <a:t> access points on internal network for adversary to use</a:t>
            </a:r>
          </a:p>
          <a:p>
            <a:pPr lvl="1">
              <a:spcBef>
                <a:spcPts val="0"/>
              </a:spcBef>
            </a:pPr>
            <a:r>
              <a:rPr lang="en-US" altLang="zh-CN" sz="1600" dirty="0"/>
              <a:t>no internal computers that might be under control of adversary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Principal, authentication: </a:t>
            </a:r>
            <a:r>
              <a:rPr lang="en-US" altLang="zh-CN" b="0" dirty="0"/>
              <a:t>none</a:t>
            </a:r>
          </a:p>
          <a:p>
            <a:pPr>
              <a:spcBef>
                <a:spcPts val="0"/>
              </a:spcBef>
            </a:pPr>
            <a:r>
              <a:rPr lang="en-US" altLang="zh-CN" dirty="0"/>
              <a:t>Authorization: </a:t>
            </a:r>
            <a:r>
              <a:rPr lang="en-US" altLang="zh-CN" b="0" dirty="0"/>
              <a:t>check for IP address &amp; port in table of allowed connections</a:t>
            </a:r>
          </a:p>
          <a:p>
            <a:pPr>
              <a:spcBef>
                <a:spcPts val="0"/>
              </a:spcBef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558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Can Go Wrong?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 Bypass complete mediation by software bugs</a:t>
            </a:r>
          </a:p>
          <a:p>
            <a:r>
              <a:rPr lang="en-US" altLang="zh-CN" dirty="0"/>
              <a:t>2. Bypass complete mediation by an adversary</a:t>
            </a:r>
          </a:p>
          <a:p>
            <a:r>
              <a:rPr lang="en-US" altLang="zh-CN" dirty="0"/>
              <a:t>3. Policy vs. mechanism</a:t>
            </a:r>
          </a:p>
          <a:p>
            <a:r>
              <a:rPr lang="en-US" altLang="zh-CN" dirty="0"/>
              <a:t>4. Interactions between layers, components</a:t>
            </a:r>
          </a:p>
          <a:p>
            <a:r>
              <a:rPr lang="en-US" altLang="zh-CN" dirty="0"/>
              <a:t>5. Users make mistakes</a:t>
            </a:r>
            <a:endParaRPr kumimoji="1" lang="en-US" altLang="zh-CN" dirty="0"/>
          </a:p>
          <a:p>
            <a:r>
              <a:rPr lang="en-US" altLang="zh-CN" dirty="0"/>
              <a:t>6. Cost of security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836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Bypassing Complete Mediation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All ways to access resource must be checked by guard</a:t>
            </a:r>
          </a:p>
          <a:p>
            <a:pPr lvl="1"/>
            <a:r>
              <a:rPr lang="en-US" altLang="zh-CN" dirty="0"/>
              <a:t>Common estimate: one bug per 1,000 lines of code</a:t>
            </a:r>
          </a:p>
          <a:p>
            <a:pPr lvl="1"/>
            <a:r>
              <a:rPr lang="en-US" altLang="zh-CN" dirty="0"/>
              <a:t>Adversary may trick server code to do something unintended, bypass guard</a:t>
            </a:r>
          </a:p>
          <a:p>
            <a:r>
              <a:rPr kumimoji="1" lang="en-US" altLang="zh-CN" sz="2000" dirty="0"/>
              <a:t>How to prevent bypassing?</a:t>
            </a:r>
          </a:p>
          <a:p>
            <a:pPr lvl="1"/>
            <a:r>
              <a:rPr kumimoji="1" lang="en-US" altLang="zh-CN" dirty="0"/>
              <a:t>Reduce complexity: reduce lines of code</a:t>
            </a:r>
          </a:p>
          <a:p>
            <a:pPr lvl="1"/>
            <a:r>
              <a:rPr kumimoji="1" lang="en-US" altLang="zh-CN" dirty="0"/>
              <a:t>The "</a:t>
            </a:r>
            <a:r>
              <a:rPr kumimoji="1" lang="en-US" altLang="zh-CN" b="1" dirty="0"/>
              <a:t>principle of least privilege</a:t>
            </a:r>
            <a:r>
              <a:rPr kumimoji="1" lang="en-US" altLang="zh-CN" dirty="0"/>
              <a:t>"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320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</a:t>
            </a:r>
            <a:r>
              <a:rPr kumimoji="1" lang="en-US" altLang="zh-CN" dirty="0" err="1"/>
              <a:t>Paymaxx.com</a:t>
            </a:r>
            <a:r>
              <a:rPr kumimoji="1" lang="en-US" altLang="zh-CN" dirty="0"/>
              <a:t> (2005)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b="1" dirty="0"/>
              <a:t>https://</a:t>
            </a:r>
            <a:r>
              <a:rPr kumimoji="1" lang="en-US" altLang="zh-CN" sz="2000" b="1" dirty="0" err="1"/>
              <a:t>my.paymaxx.com</a:t>
            </a:r>
            <a:r>
              <a:rPr kumimoji="1" lang="en-US" altLang="zh-CN" sz="2000" b="1" dirty="0"/>
              <a:t>/</a:t>
            </a:r>
          </a:p>
          <a:p>
            <a:pPr lvl="1"/>
            <a:r>
              <a:rPr kumimoji="1" lang="en-US" altLang="zh-CN" dirty="0"/>
              <a:t>Requires username and password</a:t>
            </a:r>
          </a:p>
          <a:p>
            <a:pPr lvl="1"/>
            <a:r>
              <a:rPr kumimoji="1" lang="en-US" altLang="zh-CN" dirty="0"/>
              <a:t>If you authenticate, provides menu of options</a:t>
            </a:r>
          </a:p>
          <a:p>
            <a:pPr lvl="1"/>
            <a:r>
              <a:rPr kumimoji="1" lang="en-US" altLang="zh-CN" dirty="0"/>
              <a:t>One option is to get a PDF of the tax form</a:t>
            </a:r>
          </a:p>
          <a:p>
            <a:r>
              <a:rPr kumimoji="1" lang="en-US" altLang="zh-CN" sz="2000" b="1" dirty="0"/>
              <a:t>https://</a:t>
            </a:r>
            <a:r>
              <a:rPr kumimoji="1" lang="en-US" altLang="zh-CN" sz="2000" b="1" dirty="0" err="1"/>
              <a:t>my.paymaxx.com</a:t>
            </a:r>
            <a:r>
              <a:rPr kumimoji="1" lang="en-US" altLang="zh-CN" sz="2000" b="1" dirty="0"/>
              <a:t>/get-w2.cgi?</a:t>
            </a:r>
            <a:r>
              <a:rPr kumimoji="1" lang="en-US" altLang="zh-CN" sz="2000" b="1" u="sng" dirty="0"/>
              <a:t>id=1234</a:t>
            </a:r>
          </a:p>
          <a:p>
            <a:pPr lvl="1"/>
            <a:r>
              <a:rPr kumimoji="1" lang="en-US" altLang="zh-CN" dirty="0"/>
              <a:t>Gets a PDF of W2 tax form for ID 1234</a:t>
            </a:r>
          </a:p>
          <a:p>
            <a:r>
              <a:rPr kumimoji="1" lang="en-US" altLang="zh-CN" sz="2000" b="1" dirty="0"/>
              <a:t>get-w2.cgi</a:t>
            </a:r>
            <a:r>
              <a:rPr kumimoji="1" lang="en-US" altLang="zh-CN" sz="2000" dirty="0"/>
              <a:t> forgot to check authorization</a:t>
            </a:r>
          </a:p>
          <a:p>
            <a:pPr lvl="1"/>
            <a:r>
              <a:rPr kumimoji="1" lang="en-US" altLang="zh-CN" dirty="0"/>
              <a:t>Attacker manually constructs URLs to fetch all data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209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3956538"/>
            <a:ext cx="9144000" cy="4280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 SQL Injection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35696" y="1232428"/>
            <a:ext cx="6552728" cy="1728191"/>
          </a:xfrm>
          <a:ln>
            <a:solidFill>
              <a:schemeClr val="tx2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username</a:t>
            </a:r>
            <a:r>
              <a:rPr lang="en-US" altLang="zh-CN" sz="1800" dirty="0">
                <a:solidFill>
                  <a:schemeClr val="accent1"/>
                </a:solidFill>
                <a:latin typeface="Consolas" panose="020B0609020204030204" pitchFamily="49" charset="0"/>
              </a:rPr>
              <a:t> | </a:t>
            </a:r>
            <a:r>
              <a:rPr lang="en-US" altLang="zh-CN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email</a:t>
            </a:r>
            <a:r>
              <a:rPr lang="en-US" altLang="zh-CN" sz="1800" dirty="0">
                <a:solidFill>
                  <a:schemeClr val="accent1"/>
                </a:solidFill>
                <a:latin typeface="Consolas" panose="020B0609020204030204" pitchFamily="49" charset="0"/>
              </a:rPr>
              <a:t>               | </a:t>
            </a:r>
            <a:r>
              <a:rPr lang="en-US" altLang="zh-CN" sz="1800" b="1" dirty="0">
                <a:solidFill>
                  <a:schemeClr val="accent1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800" dirty="0">
                <a:solidFill>
                  <a:schemeClr val="accent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en-US" altLang="zh-CN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yubin</a:t>
            </a:r>
            <a:r>
              <a:rPr lang="en-US" altLang="zh-CN" sz="1800" dirty="0">
                <a:solidFill>
                  <a:schemeClr val="accent1"/>
                </a:solidFill>
                <a:latin typeface="Consolas" panose="020B0609020204030204" pitchFamily="49" charset="0"/>
              </a:rPr>
              <a:t>    | </a:t>
            </a:r>
            <a:r>
              <a:rPr lang="en-US" altLang="zh-CN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yubin@sjtu.edu.cn</a:t>
            </a:r>
            <a:r>
              <a:rPr lang="en-US" altLang="zh-CN" sz="1800" dirty="0">
                <a:solidFill>
                  <a:schemeClr val="accent1"/>
                </a:solidFill>
                <a:latin typeface="Consolas" panose="020B0609020204030204" pitchFamily="49" charset="0"/>
              </a:rPr>
              <a:t>   | yes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chemeClr val="accent1"/>
                </a:solidFill>
                <a:latin typeface="Consolas" panose="020B0609020204030204" pitchFamily="49" charset="0"/>
              </a:rPr>
              <a:t>mike     | mcarbin@sjtu.edu.cn | yes</a:t>
            </a:r>
          </a:p>
          <a:p>
            <a:pPr marL="0" indent="0">
              <a:buNone/>
            </a:pPr>
            <a:r>
              <a:rPr lang="en-US" altLang="zh-CN" sz="1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katrina</a:t>
            </a:r>
            <a:r>
              <a:rPr lang="en-US" altLang="zh-CN" sz="1800" dirty="0">
                <a:solidFill>
                  <a:schemeClr val="accent1"/>
                </a:solidFill>
                <a:latin typeface="Consolas" panose="020B0609020204030204" pitchFamily="49" charset="0"/>
              </a:rPr>
              <a:t>  | lacurts@sjtu.edu.cn | no</a:t>
            </a:r>
            <a:endParaRPr lang="zh-CN" altLang="en-US" sz="1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03648" y="3145532"/>
            <a:ext cx="59046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Consolas" panose="020B0609020204030204" pitchFamily="49" charset="0"/>
                <a:ea typeface="楷体"/>
                <a:cs typeface="Myriad Pro Light SemiCond"/>
              </a:rPr>
              <a:t>SELECT</a:t>
            </a:r>
            <a:r>
              <a:rPr lang="zh-CN" altLang="en-US" sz="2000" dirty="0">
                <a:latin typeface="Consolas" panose="020B0609020204030204" pitchFamily="49" charset="0"/>
                <a:ea typeface="楷体"/>
                <a:cs typeface="Myriad Pro Light SemiCond"/>
              </a:rPr>
              <a:t> username, email </a:t>
            </a:r>
            <a:r>
              <a:rPr lang="zh-CN" altLang="en-US" sz="2000" b="1" dirty="0">
                <a:latin typeface="Consolas" panose="020B0609020204030204" pitchFamily="49" charset="0"/>
                <a:ea typeface="楷体"/>
                <a:cs typeface="Myriad Pro Light SemiCond"/>
              </a:rPr>
              <a:t>FROM</a:t>
            </a:r>
            <a:r>
              <a:rPr lang="zh-CN" altLang="en-US" sz="2000" dirty="0">
                <a:latin typeface="Consolas" panose="020B0609020204030204" pitchFamily="49" charset="0"/>
                <a:ea typeface="楷体"/>
                <a:cs typeface="Myriad Pro Light SemiCond"/>
              </a:rPr>
              <a:t> users </a:t>
            </a:r>
            <a:r>
              <a:rPr lang="zh-CN" altLang="en-US" sz="2000" b="1" dirty="0">
                <a:latin typeface="Consolas" panose="020B0609020204030204" pitchFamily="49" charset="0"/>
                <a:ea typeface="楷体"/>
                <a:cs typeface="Myriad Pro Light SemiCond"/>
              </a:rPr>
              <a:t>WHERE</a:t>
            </a:r>
          </a:p>
          <a:p>
            <a:r>
              <a:rPr lang="zh-CN" altLang="en-US" sz="2000" dirty="0">
                <a:latin typeface="Consolas" panose="020B0609020204030204" pitchFamily="49" charset="0"/>
                <a:ea typeface="楷体"/>
                <a:cs typeface="Myriad Pro Light SemiCond"/>
              </a:rPr>
              <a:t>username=</a:t>
            </a:r>
            <a:r>
              <a:rPr lang="en-US" altLang="zh-CN" sz="2000" dirty="0">
                <a:latin typeface="Consolas" panose="020B0609020204030204" pitchFamily="49" charset="0"/>
                <a:ea typeface="楷体"/>
                <a:cs typeface="Myriad Pro Light SemiCond"/>
              </a:rPr>
              <a:t>'</a:t>
            </a:r>
            <a:r>
              <a:rPr lang="zh-CN" altLang="en-US" sz="2000" dirty="0">
                <a:solidFill>
                  <a:schemeClr val="accent2"/>
                </a:solidFill>
                <a:latin typeface="Consolas" panose="020B0609020204030204" pitchFamily="49" charset="0"/>
                <a:ea typeface="楷体"/>
                <a:cs typeface="Myriad Pro Light SemiCond"/>
              </a:rPr>
              <a:t>&lt;username&gt;</a:t>
            </a:r>
            <a:r>
              <a:rPr lang="en-US" altLang="zh-CN" sz="2000" dirty="0">
                <a:latin typeface="Consolas" panose="020B0609020204030204" pitchFamily="49" charset="0"/>
                <a:ea typeface="楷体"/>
                <a:cs typeface="Myriad Pro Light SemiCond"/>
              </a:rPr>
              <a:t>'</a:t>
            </a:r>
            <a:r>
              <a:rPr lang="zh-CN" altLang="en-US" sz="2000" dirty="0">
                <a:latin typeface="Consolas" panose="020B0609020204030204" pitchFamily="49" charset="0"/>
                <a:ea typeface="楷体"/>
                <a:cs typeface="Myriad Pro Light SemiCond"/>
              </a:rPr>
              <a:t> </a:t>
            </a:r>
            <a:r>
              <a:rPr lang="zh-CN" altLang="en-US" sz="2000" b="1" dirty="0">
                <a:latin typeface="Consolas" panose="020B0609020204030204" pitchFamily="49" charset="0"/>
                <a:ea typeface="楷体"/>
                <a:cs typeface="Myriad Pro Light SemiCond"/>
              </a:rPr>
              <a:t>AND</a:t>
            </a:r>
            <a:r>
              <a:rPr lang="zh-CN" altLang="en-US" sz="2000" dirty="0">
                <a:latin typeface="Consolas" panose="020B0609020204030204" pitchFamily="49" charset="0"/>
                <a:ea typeface="楷体"/>
                <a:cs typeface="Myriad Pro Light SemiCond"/>
              </a:rPr>
              <a:t> public=</a:t>
            </a:r>
            <a:r>
              <a:rPr lang="en-US" altLang="zh-CN" sz="2000" dirty="0">
                <a:latin typeface="Consolas" panose="020B0609020204030204" pitchFamily="49" charset="0"/>
                <a:ea typeface="楷体"/>
                <a:cs typeface="Myriad Pro Light SemiCond"/>
              </a:rPr>
              <a:t>'</a:t>
            </a:r>
            <a:r>
              <a:rPr lang="zh-CN" altLang="en-US" sz="2000" dirty="0">
                <a:latin typeface="Consolas" panose="020B0609020204030204" pitchFamily="49" charset="0"/>
                <a:ea typeface="楷体"/>
                <a:cs typeface="Myriad Pro Light SemiCond"/>
              </a:rPr>
              <a:t>yes</a:t>
            </a:r>
            <a:r>
              <a:rPr lang="en-US" altLang="zh-CN" sz="2000" dirty="0">
                <a:latin typeface="Consolas" panose="020B0609020204030204" pitchFamily="49" charset="0"/>
                <a:ea typeface="楷体"/>
                <a:cs typeface="Myriad Pro Light SemiCond"/>
              </a:rPr>
              <a:t>'</a:t>
            </a:r>
            <a:endParaRPr lang="zh-CN" altLang="en-US" sz="2000" dirty="0">
              <a:latin typeface="Consolas" panose="020B0609020204030204" pitchFamily="49" charset="0"/>
              <a:ea typeface="楷体"/>
              <a:cs typeface="Myriad Pro Light SemiCond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03648" y="3965516"/>
            <a:ext cx="5686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Consolas" panose="020B0609020204030204" pitchFamily="49" charset="0"/>
                <a:ea typeface="楷体"/>
                <a:cs typeface="Myriad Pro Light SemiCond"/>
              </a:rPr>
              <a:t>Let </a:t>
            </a:r>
            <a:r>
              <a:rPr lang="zh-CN" altLang="en-US" sz="2000" dirty="0">
                <a:solidFill>
                  <a:schemeClr val="accent2"/>
                </a:solidFill>
                <a:latin typeface="Consolas" panose="020B0609020204030204" pitchFamily="49" charset="0"/>
                <a:ea typeface="楷体"/>
                <a:cs typeface="Myriad Pro Light SemiCond"/>
              </a:rPr>
              <a:t>&lt;username&gt;</a:t>
            </a:r>
            <a:r>
              <a:rPr lang="zh-CN" altLang="en-US" sz="2000" dirty="0">
                <a:latin typeface="Consolas" panose="020B0609020204030204" pitchFamily="49" charset="0"/>
                <a:ea typeface="楷体"/>
                <a:cs typeface="Myriad Pro Light SemiCond"/>
              </a:rPr>
              <a:t> = </a:t>
            </a:r>
            <a:r>
              <a:rPr lang="zh-CN" altLang="en-US" sz="2000" dirty="0">
                <a:solidFill>
                  <a:schemeClr val="accent2"/>
                </a:solidFill>
                <a:latin typeface="Consolas" panose="020B0609020204030204" pitchFamily="49" charset="0"/>
                <a:ea typeface="楷体"/>
                <a:cs typeface="Myriad Pro Light SemiCond"/>
              </a:rPr>
              <a:t>katrina</a:t>
            </a:r>
            <a:r>
              <a:rPr lang="en-US" altLang="zh-CN" sz="2000" dirty="0">
                <a:solidFill>
                  <a:schemeClr val="accent2"/>
                </a:solidFill>
                <a:latin typeface="Consolas" panose="020B0609020204030204" pitchFamily="49" charset="0"/>
                <a:ea typeface="楷体"/>
                <a:cs typeface="Myriad Pro Light SemiCond"/>
              </a:rPr>
              <a:t>'</a:t>
            </a:r>
            <a:r>
              <a:rPr lang="zh-CN" altLang="en-US" sz="2000" dirty="0">
                <a:solidFill>
                  <a:schemeClr val="accent2"/>
                </a:solidFill>
                <a:latin typeface="Consolas" panose="020B0609020204030204" pitchFamily="49" charset="0"/>
                <a:ea typeface="楷体"/>
                <a:cs typeface="Myriad Pro Light SemiCond"/>
              </a:rPr>
              <a:t> OR username=</a:t>
            </a:r>
            <a:r>
              <a:rPr lang="en-US" altLang="zh-CN" sz="2000" dirty="0">
                <a:solidFill>
                  <a:schemeClr val="accent2"/>
                </a:solidFill>
                <a:latin typeface="Consolas" panose="020B0609020204030204" pitchFamily="49" charset="0"/>
                <a:ea typeface="楷体"/>
                <a:cs typeface="Myriad Pro Light SemiCond"/>
              </a:rPr>
              <a:t>'</a:t>
            </a:r>
            <a:endParaRPr lang="zh-CN" altLang="en-US" sz="2000" dirty="0">
              <a:solidFill>
                <a:schemeClr val="accent2"/>
              </a:solidFill>
              <a:latin typeface="Consolas" panose="020B0609020204030204" pitchFamily="49" charset="0"/>
              <a:ea typeface="楷体"/>
              <a:cs typeface="Myriad Pro Light SemiCond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03648" y="4457849"/>
            <a:ext cx="57606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Consolas" panose="020B0609020204030204" pitchFamily="49" charset="0"/>
                <a:ea typeface="楷体"/>
                <a:cs typeface="Myriad Pro Light SemiCond"/>
              </a:rPr>
              <a:t>SELECT</a:t>
            </a:r>
            <a:r>
              <a:rPr lang="zh-CN" altLang="en-US" sz="2000" dirty="0">
                <a:latin typeface="Consolas" panose="020B0609020204030204" pitchFamily="49" charset="0"/>
                <a:ea typeface="楷体"/>
                <a:cs typeface="Myriad Pro Light SemiCond"/>
              </a:rPr>
              <a:t> username, email </a:t>
            </a:r>
            <a:r>
              <a:rPr lang="zh-CN" altLang="en-US" sz="2000" b="1" dirty="0">
                <a:latin typeface="Consolas" panose="020B0609020204030204" pitchFamily="49" charset="0"/>
                <a:ea typeface="楷体"/>
                <a:cs typeface="Myriad Pro Light SemiCond"/>
              </a:rPr>
              <a:t>FROM</a:t>
            </a:r>
            <a:r>
              <a:rPr lang="zh-CN" altLang="en-US" sz="2000" dirty="0">
                <a:latin typeface="Consolas" panose="020B0609020204030204" pitchFamily="49" charset="0"/>
                <a:ea typeface="楷体"/>
                <a:cs typeface="Myriad Pro Light SemiCond"/>
              </a:rPr>
              <a:t> users </a:t>
            </a:r>
            <a:r>
              <a:rPr lang="zh-CN" altLang="en-US" sz="2000" b="1" dirty="0">
                <a:latin typeface="Consolas" panose="020B0609020204030204" pitchFamily="49" charset="0"/>
                <a:ea typeface="楷体"/>
                <a:cs typeface="Myriad Pro Light SemiCond"/>
              </a:rPr>
              <a:t>WHERE</a:t>
            </a:r>
          </a:p>
          <a:p>
            <a:r>
              <a:rPr lang="zh-CN" altLang="en-US" sz="2000" dirty="0">
                <a:latin typeface="Consolas" panose="020B0609020204030204" pitchFamily="49" charset="0"/>
                <a:ea typeface="楷体"/>
                <a:cs typeface="Myriad Pro Light SemiCond"/>
              </a:rPr>
              <a:t>username=</a:t>
            </a:r>
            <a:r>
              <a:rPr lang="en-US" altLang="zh-CN" sz="2000" dirty="0">
                <a:latin typeface="Consolas" panose="020B0609020204030204" pitchFamily="49" charset="0"/>
                <a:ea typeface="楷体"/>
                <a:cs typeface="Myriad Pro Light SemiCond"/>
              </a:rPr>
              <a:t>'</a:t>
            </a:r>
            <a:r>
              <a:rPr lang="zh-CN" altLang="en-US" sz="2000" dirty="0">
                <a:solidFill>
                  <a:schemeClr val="accent2"/>
                </a:solidFill>
                <a:latin typeface="Consolas" panose="020B0609020204030204" pitchFamily="49" charset="0"/>
                <a:ea typeface="楷体"/>
                <a:cs typeface="Myriad Pro Light SemiCond"/>
              </a:rPr>
              <a:t>katrina</a:t>
            </a:r>
            <a:r>
              <a:rPr lang="en-US" altLang="zh-CN" sz="2000" dirty="0">
                <a:solidFill>
                  <a:schemeClr val="accent2"/>
                </a:solidFill>
                <a:latin typeface="Consolas" panose="020B0609020204030204" pitchFamily="49" charset="0"/>
                <a:ea typeface="楷体"/>
                <a:cs typeface="Myriad Pro Light SemiCond"/>
              </a:rPr>
              <a:t>'</a:t>
            </a:r>
            <a:r>
              <a:rPr lang="zh-CN" altLang="en-US" sz="2000" dirty="0">
                <a:solidFill>
                  <a:schemeClr val="accent2"/>
                </a:solidFill>
                <a:latin typeface="Consolas" panose="020B0609020204030204" pitchFamily="49" charset="0"/>
                <a:ea typeface="楷体"/>
                <a:cs typeface="Myriad Pro Light SemiCond"/>
              </a:rPr>
              <a:t> OR username=</a:t>
            </a:r>
            <a:r>
              <a:rPr lang="en-US" altLang="zh-CN" sz="2000" dirty="0">
                <a:solidFill>
                  <a:schemeClr val="accent2"/>
                </a:solidFill>
                <a:latin typeface="Consolas" panose="020B0609020204030204" pitchFamily="49" charset="0"/>
                <a:ea typeface="楷体"/>
                <a:cs typeface="Myriad Pro Light SemiCond"/>
              </a:rPr>
              <a:t>'</a:t>
            </a:r>
            <a:r>
              <a:rPr lang="en-US" altLang="zh-CN" sz="2000" dirty="0">
                <a:latin typeface="Consolas" panose="020B0609020204030204" pitchFamily="49" charset="0"/>
                <a:ea typeface="楷体"/>
                <a:cs typeface="Myriad Pro Light SemiCond"/>
              </a:rPr>
              <a:t>'</a:t>
            </a:r>
            <a:r>
              <a:rPr lang="zh-CN" altLang="en-US" sz="2000" dirty="0">
                <a:latin typeface="Consolas" panose="020B0609020204030204" pitchFamily="49" charset="0"/>
                <a:ea typeface="楷体"/>
                <a:cs typeface="Myriad Pro Light SemiCond"/>
              </a:rPr>
              <a:t> </a:t>
            </a:r>
            <a:r>
              <a:rPr lang="zh-CN" altLang="en-US" sz="2000" b="1" dirty="0">
                <a:latin typeface="Consolas" panose="020B0609020204030204" pitchFamily="49" charset="0"/>
                <a:ea typeface="楷体"/>
                <a:cs typeface="Myriad Pro Light SemiCond"/>
              </a:rPr>
              <a:t>AND</a:t>
            </a:r>
          </a:p>
          <a:p>
            <a:r>
              <a:rPr lang="zh-CN" altLang="en-US" sz="2000" dirty="0">
                <a:latin typeface="Consolas" panose="020B0609020204030204" pitchFamily="49" charset="0"/>
                <a:ea typeface="楷体"/>
                <a:cs typeface="Myriad Pro Light SemiCond"/>
              </a:rPr>
              <a:t>public=</a:t>
            </a:r>
            <a:r>
              <a:rPr lang="en-US" altLang="zh-CN" sz="2000" dirty="0">
                <a:latin typeface="Consolas" panose="020B0609020204030204" pitchFamily="49" charset="0"/>
                <a:ea typeface="楷体"/>
                <a:cs typeface="Myriad Pro Light SemiCond"/>
              </a:rPr>
              <a:t>'</a:t>
            </a:r>
            <a:r>
              <a:rPr lang="zh-CN" altLang="en-US" sz="2000" dirty="0">
                <a:latin typeface="Consolas" panose="020B0609020204030204" pitchFamily="49" charset="0"/>
                <a:ea typeface="楷体"/>
                <a:cs typeface="Myriad Pro Light SemiCond"/>
              </a:rPr>
              <a:t>yes</a:t>
            </a:r>
            <a:r>
              <a:rPr lang="en-US" altLang="zh-CN" sz="2000" dirty="0">
                <a:latin typeface="Consolas" panose="020B0609020204030204" pitchFamily="49" charset="0"/>
                <a:ea typeface="楷体"/>
                <a:cs typeface="Myriad Pro Light SemiCond"/>
              </a:rPr>
              <a:t>'</a:t>
            </a:r>
            <a:endParaRPr lang="zh-CN" altLang="en-US" sz="2000" dirty="0">
              <a:latin typeface="Consolas" panose="020B0609020204030204" pitchFamily="49" charset="0"/>
              <a:ea typeface="楷体"/>
              <a:cs typeface="Myriad Pro Light SemiCond"/>
            </a:endParaRPr>
          </a:p>
        </p:txBody>
      </p:sp>
      <p:cxnSp>
        <p:nvCxnSpPr>
          <p:cNvPr id="9" name="曲线连接符 8"/>
          <p:cNvCxnSpPr>
            <a:stCxn id="4" idx="1"/>
            <a:endCxn id="6" idx="1"/>
          </p:cNvCxnSpPr>
          <p:nvPr/>
        </p:nvCxnSpPr>
        <p:spPr>
          <a:xfrm rot="10800000" flipV="1">
            <a:off x="1403648" y="3499475"/>
            <a:ext cx="12700" cy="1466206"/>
          </a:xfrm>
          <a:prstGeom prst="curvedConnector3">
            <a:avLst>
              <a:gd name="adj1" fmla="val 38358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61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SQL Injection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057300"/>
            <a:ext cx="6192688" cy="350248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9552" y="4712187"/>
            <a:ext cx="8317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</a:rPr>
              <a:t>ZU 0666',0,0);; DROP DATABASE TABLICE;</a:t>
            </a:r>
            <a:endParaRPr lang="zh-CN" alt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827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Authentication: Password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3743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4F64F57-8925-FB4E-A37F-E3E4AE21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Authentication: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You?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C74AB97-E696-E74F-871D-42C4F519B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972271"/>
          </a:xfrm>
        </p:spPr>
        <p:txBody>
          <a:bodyPr>
            <a:normAutofit/>
          </a:bodyPr>
          <a:lstStyle/>
          <a:p>
            <a:r>
              <a:rPr lang="en-US" altLang="zh-CN" dirty="0"/>
              <a:t>Something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96FF"/>
                </a:solidFill>
              </a:rPr>
              <a:t>know</a:t>
            </a:r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passwords,</a:t>
            </a:r>
            <a:r>
              <a:rPr lang="zh-CN" altLang="en-US" dirty="0"/>
              <a:t> </a:t>
            </a:r>
            <a:r>
              <a:rPr lang="en-US" altLang="zh-CN" dirty="0"/>
              <a:t>answers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</a:p>
          <a:p>
            <a:r>
              <a:rPr lang="en-US" altLang="zh-CN" dirty="0"/>
              <a:t>Something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96FF"/>
                </a:solidFill>
              </a:rPr>
              <a:t>have</a:t>
            </a:r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keys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smart</a:t>
            </a:r>
            <a:r>
              <a:rPr lang="zh-CN" altLang="en-US" dirty="0"/>
              <a:t> </a:t>
            </a:r>
            <a:r>
              <a:rPr lang="en-US" altLang="zh-CN" dirty="0"/>
              <a:t>cards</a:t>
            </a:r>
          </a:p>
          <a:p>
            <a:r>
              <a:rPr lang="en-US" altLang="zh-CN" dirty="0"/>
              <a:t>Something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096FF"/>
                </a:solidFill>
              </a:rPr>
              <a:t>are</a:t>
            </a:r>
          </a:p>
          <a:p>
            <a:pPr lvl="1"/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fingerprint,</a:t>
            </a:r>
            <a:r>
              <a:rPr lang="zh-CN" altLang="en-US" dirty="0"/>
              <a:t> </a:t>
            </a:r>
            <a:r>
              <a:rPr lang="en-US" altLang="zh-CN" dirty="0"/>
              <a:t>iris,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" altLang="zh-CN" dirty="0"/>
              <a:t>biometric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</a:p>
          <a:p>
            <a:pPr lvl="1"/>
            <a:endParaRPr lang="en-US" altLang="zh-CN" dirty="0"/>
          </a:p>
          <a:p>
            <a:r>
              <a:rPr lang="en-US" altLang="zh-CN" b="1" dirty="0">
                <a:solidFill>
                  <a:schemeClr val="accent2"/>
                </a:solidFill>
              </a:rPr>
              <a:t>Q:</a:t>
            </a:r>
            <a:r>
              <a:rPr lang="zh-CN" altLang="en-US" b="1" dirty="0"/>
              <a:t> </a:t>
            </a:r>
            <a:r>
              <a:rPr lang="en-US" altLang="zh-CN" b="1" dirty="0"/>
              <a:t>What</a:t>
            </a:r>
            <a:r>
              <a:rPr lang="zh-CN" altLang="en-US" b="1" dirty="0"/>
              <a:t> </a:t>
            </a:r>
            <a:r>
              <a:rPr lang="en-US" altLang="zh-CN" b="1" dirty="0"/>
              <a:t>are</a:t>
            </a:r>
            <a:r>
              <a:rPr lang="zh-CN" altLang="en-US" b="1" dirty="0"/>
              <a:t> </a:t>
            </a:r>
            <a:r>
              <a:rPr lang="en-US" altLang="zh-CN" b="1" dirty="0"/>
              <a:t>their</a:t>
            </a:r>
            <a:r>
              <a:rPr lang="zh-CN" altLang="en-US" b="1" dirty="0"/>
              <a:t> </a:t>
            </a:r>
            <a:r>
              <a:rPr lang="en-US" altLang="zh-CN" b="1" dirty="0"/>
              <a:t>pros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cons?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884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Authentication: Password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Password goals</a:t>
            </a:r>
          </a:p>
          <a:p>
            <a:pPr lvl="1"/>
            <a:r>
              <a:rPr kumimoji="1" lang="en-US" altLang="zh-CN" dirty="0"/>
              <a:t>Authenticate user</a:t>
            </a:r>
          </a:p>
          <a:p>
            <a:pPr lvl="1"/>
            <a:r>
              <a:rPr kumimoji="1" lang="en-US" altLang="zh-CN" dirty="0"/>
              <a:t>Adversary must guess</a:t>
            </a:r>
          </a:p>
          <a:p>
            <a:pPr lvl="2"/>
            <a:r>
              <a:rPr kumimoji="1" lang="en-US" altLang="zh-CN" dirty="0"/>
              <a:t>For random 8-letter passwords, ~26</a:t>
            </a:r>
            <a:r>
              <a:rPr kumimoji="1" lang="en-US" altLang="zh-CN" baseline="30000" dirty="0"/>
              <a:t>8</a:t>
            </a:r>
            <a:r>
              <a:rPr kumimoji="1" lang="en-US" altLang="zh-CN" dirty="0"/>
              <a:t>?</a:t>
            </a:r>
          </a:p>
          <a:p>
            <a:pPr lvl="1"/>
            <a:r>
              <a:rPr kumimoji="1" lang="en-US" altLang="zh-CN" dirty="0"/>
              <a:t>Guessing is expensive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560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An Example: Guessing Password</a:t>
            </a:r>
            <a:r>
              <a:rPr kumimoji="1" lang="zh-CN" altLang="en-US" dirty="0"/>
              <a:t> </a:t>
            </a:r>
            <a:r>
              <a:rPr kumimoji="1" lang="en-US" altLang="zh-CN"/>
              <a:t>(Tenex)</a:t>
            </a:r>
            <a:endParaRPr kumimoji="1"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2020787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kumimoji="1" lang="en-US" altLang="zh-CN" sz="2000" dirty="0" err="1">
                <a:latin typeface="Consolas"/>
                <a:cs typeface="Consolas"/>
              </a:rPr>
              <a:t>checkpw</a:t>
            </a:r>
            <a:r>
              <a:rPr kumimoji="1" lang="zh-CN" altLang="en-US" sz="2000" dirty="0">
                <a:latin typeface="Consolas"/>
                <a:cs typeface="Consolas"/>
              </a:rPr>
              <a:t> </a:t>
            </a:r>
            <a:r>
              <a:rPr kumimoji="1" lang="en-US" altLang="zh-CN" sz="2000" dirty="0">
                <a:latin typeface="Consolas"/>
                <a:cs typeface="Consolas"/>
              </a:rPr>
              <a:t>(user, </a:t>
            </a:r>
            <a:r>
              <a:rPr kumimoji="1" lang="en-US" altLang="zh-CN" sz="2000" dirty="0" err="1">
                <a:latin typeface="Consolas"/>
                <a:cs typeface="Consolas"/>
              </a:rPr>
              <a:t>passwd</a:t>
            </a:r>
            <a:r>
              <a:rPr kumimoji="1" lang="en-US" altLang="zh-CN" sz="2000" dirty="0">
                <a:latin typeface="Consolas"/>
                <a:cs typeface="Consolas"/>
              </a:rPr>
              <a:t>):</a:t>
            </a:r>
          </a:p>
          <a:p>
            <a:pPr marL="0" indent="0">
              <a:lnSpc>
                <a:spcPct val="80000"/>
              </a:lnSpc>
              <a:buNone/>
            </a:pPr>
            <a:r>
              <a:rPr kumimoji="1" lang="en-US" altLang="zh-CN" sz="2000" dirty="0">
                <a:latin typeface="Consolas"/>
                <a:cs typeface="Consolas"/>
              </a:rPr>
              <a:t>      </a:t>
            </a:r>
            <a:r>
              <a:rPr kumimoji="1" lang="en-US" altLang="zh-CN" sz="2000" b="0" dirty="0">
                <a:latin typeface="Consolas"/>
                <a:cs typeface="Consolas"/>
              </a:rPr>
              <a:t>acct = accounts[user]</a:t>
            </a:r>
          </a:p>
          <a:p>
            <a:pPr marL="0" indent="0">
              <a:lnSpc>
                <a:spcPct val="80000"/>
              </a:lnSpc>
              <a:buNone/>
            </a:pPr>
            <a:r>
              <a:rPr kumimoji="1" lang="en-US" altLang="zh-CN" sz="2000" b="0" dirty="0">
                <a:latin typeface="Consolas"/>
                <a:cs typeface="Consolas"/>
              </a:rPr>
              <a:t>      for </a:t>
            </a:r>
            <a:r>
              <a:rPr kumimoji="1" lang="en-US" altLang="zh-CN" sz="2000" b="0" dirty="0" err="1">
                <a:latin typeface="Consolas"/>
                <a:cs typeface="Consolas"/>
              </a:rPr>
              <a:t>i</a:t>
            </a:r>
            <a:r>
              <a:rPr kumimoji="1" lang="en-US" altLang="zh-CN" sz="2000" b="0" dirty="0">
                <a:latin typeface="Consolas"/>
                <a:cs typeface="Consolas"/>
              </a:rPr>
              <a:t> in range(0, </a:t>
            </a:r>
            <a:r>
              <a:rPr kumimoji="1" lang="en-US" altLang="zh-CN" sz="2000" b="0" dirty="0" err="1">
                <a:latin typeface="Consolas"/>
                <a:cs typeface="Consolas"/>
              </a:rPr>
              <a:t>len</a:t>
            </a:r>
            <a:r>
              <a:rPr kumimoji="1" lang="en-US" altLang="zh-CN" sz="2000" b="0" dirty="0">
                <a:latin typeface="Consolas"/>
                <a:cs typeface="Consolas"/>
              </a:rPr>
              <a:t>(</a:t>
            </a:r>
            <a:r>
              <a:rPr kumimoji="1" lang="en-US" altLang="zh-CN" sz="2000" b="0" dirty="0" err="1">
                <a:latin typeface="Consolas"/>
                <a:cs typeface="Consolas"/>
              </a:rPr>
              <a:t>acct.pw</a:t>
            </a:r>
            <a:r>
              <a:rPr kumimoji="1" lang="en-US" altLang="zh-CN" sz="2000" b="0" dirty="0">
                <a:latin typeface="Consolas"/>
                <a:cs typeface="Consolas"/>
              </a:rPr>
              <a:t>)):</a:t>
            </a:r>
          </a:p>
          <a:p>
            <a:pPr marL="0" indent="0">
              <a:lnSpc>
                <a:spcPct val="80000"/>
              </a:lnSpc>
              <a:buNone/>
            </a:pPr>
            <a:r>
              <a:rPr kumimoji="1" lang="en-US" altLang="zh-CN" sz="2000" b="0" dirty="0">
                <a:latin typeface="Consolas"/>
                <a:cs typeface="Consolas"/>
              </a:rPr>
              <a:t>          if </a:t>
            </a:r>
            <a:r>
              <a:rPr kumimoji="1" lang="en-US" altLang="zh-CN" sz="2000" b="0" dirty="0" err="1">
                <a:latin typeface="Consolas"/>
                <a:cs typeface="Consolas"/>
              </a:rPr>
              <a:t>acct.pw</a:t>
            </a:r>
            <a:r>
              <a:rPr kumimoji="1" lang="en-US" altLang="zh-CN" sz="2000" b="0" dirty="0">
                <a:latin typeface="Consolas"/>
                <a:cs typeface="Consolas"/>
              </a:rPr>
              <a:t>[</a:t>
            </a:r>
            <a:r>
              <a:rPr kumimoji="1" lang="en-US" altLang="zh-CN" sz="2000" b="0" dirty="0" err="1">
                <a:latin typeface="Consolas"/>
                <a:cs typeface="Consolas"/>
              </a:rPr>
              <a:t>i</a:t>
            </a:r>
            <a:r>
              <a:rPr kumimoji="1" lang="en-US" altLang="zh-CN" sz="2000" b="0" dirty="0">
                <a:latin typeface="Consolas"/>
                <a:cs typeface="Consolas"/>
              </a:rPr>
              <a:t>] ≠ </a:t>
            </a:r>
            <a:r>
              <a:rPr kumimoji="1" lang="en-US" altLang="zh-CN" sz="2000" b="0" dirty="0" err="1">
                <a:latin typeface="Consolas"/>
                <a:cs typeface="Consolas"/>
              </a:rPr>
              <a:t>passwd</a:t>
            </a:r>
            <a:r>
              <a:rPr kumimoji="1" lang="en-US" altLang="zh-CN" sz="2000" b="0" dirty="0">
                <a:latin typeface="Consolas"/>
                <a:cs typeface="Consolas"/>
              </a:rPr>
              <a:t>[</a:t>
            </a:r>
            <a:r>
              <a:rPr kumimoji="1" lang="en-US" altLang="zh-CN" sz="2000" b="0" dirty="0" err="1">
                <a:latin typeface="Consolas"/>
                <a:cs typeface="Consolas"/>
              </a:rPr>
              <a:t>i</a:t>
            </a:r>
            <a:r>
              <a:rPr kumimoji="1" lang="en-US" altLang="zh-CN" sz="2000" b="0" dirty="0">
                <a:latin typeface="Consolas"/>
                <a:cs typeface="Consolas"/>
              </a:rPr>
              <a:t>]:</a:t>
            </a:r>
          </a:p>
          <a:p>
            <a:pPr marL="0" indent="0">
              <a:lnSpc>
                <a:spcPct val="80000"/>
              </a:lnSpc>
              <a:buNone/>
            </a:pPr>
            <a:r>
              <a:rPr kumimoji="1" lang="en-US" altLang="zh-CN" sz="2000" b="0" dirty="0">
                <a:latin typeface="Consolas"/>
                <a:cs typeface="Consolas"/>
              </a:rPr>
              <a:t>          	return False</a:t>
            </a:r>
          </a:p>
          <a:p>
            <a:pPr marL="0" indent="0">
              <a:lnSpc>
                <a:spcPct val="80000"/>
              </a:lnSpc>
              <a:buNone/>
            </a:pPr>
            <a:r>
              <a:rPr kumimoji="1" lang="en-US" altLang="zh-CN" sz="2000" b="0" dirty="0">
                <a:latin typeface="Consolas"/>
                <a:cs typeface="Consolas"/>
              </a:rPr>
              <a:t>      return True</a:t>
            </a:r>
            <a:endParaRPr kumimoji="1" lang="zh-CN" altLang="en-US" sz="2000" b="0" dirty="0">
              <a:latin typeface="Consolas"/>
              <a:cs typeface="Consola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18836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P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22892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A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26948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S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31004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S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35060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FF0000"/>
                </a:solidFill>
              </a:rPr>
              <a:t>w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39116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O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43172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R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47228" y="4801716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D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818836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P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22892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A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26948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S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31004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S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35060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W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339116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O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43172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R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47228" y="3649588"/>
            <a:ext cx="504056" cy="6480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632523"/>
                </a:solidFill>
              </a:rPr>
              <a:t>D</a:t>
            </a:r>
            <a:endParaRPr lang="zh-CN" altLang="en-US" sz="3600" dirty="0">
              <a:solidFill>
                <a:srgbClr val="632523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06668" y="3721596"/>
            <a:ext cx="13997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 err="1">
                <a:solidFill>
                  <a:schemeClr val="accent1">
                    <a:lumMod val="50000"/>
                  </a:schemeClr>
                </a:solidFill>
                <a:cs typeface="Arial Narrow"/>
              </a:rPr>
              <a:t>passwd</a:t>
            </a:r>
            <a:r>
              <a:rPr kumimoji="1" lang="en-US" altLang="zh-CN" sz="2800" dirty="0">
                <a:solidFill>
                  <a:schemeClr val="accent1">
                    <a:lumMod val="50000"/>
                  </a:schemeClr>
                </a:solidFill>
                <a:cs typeface="Arial Narrow"/>
              </a:rPr>
              <a:t>: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cs typeface="Arial Narrow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06668" y="4860511"/>
            <a:ext cx="1417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rgbClr val="254061"/>
                </a:solidFill>
                <a:cs typeface="Arial Narrow"/>
              </a:rPr>
              <a:t>acct.pw</a:t>
            </a:r>
            <a:r>
              <a:rPr lang="en-US" altLang="zh-CN" sz="2800" dirty="0">
                <a:solidFill>
                  <a:srgbClr val="254061"/>
                </a:solidFill>
                <a:cs typeface="Arial Narrow"/>
              </a:rPr>
              <a:t>:</a:t>
            </a:r>
            <a:endParaRPr lang="zh-CN" altLang="en-US" sz="2800" dirty="0">
              <a:solidFill>
                <a:srgbClr val="254061"/>
              </a:solidFill>
              <a:cs typeface="Arial Narrow"/>
            </a:endParaRPr>
          </a:p>
        </p:txBody>
      </p:sp>
      <p:cxnSp>
        <p:nvCxnSpPr>
          <p:cNvPr id="25" name="直线箭头连接符 24"/>
          <p:cNvCxnSpPr>
            <a:stCxn id="14" idx="2"/>
            <a:endCxn id="6" idx="0"/>
          </p:cNvCxnSpPr>
          <p:nvPr/>
        </p:nvCxnSpPr>
        <p:spPr>
          <a:xfrm>
            <a:off x="3070864" y="4297660"/>
            <a:ext cx="0" cy="50405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stCxn id="15" idx="2"/>
            <a:endCxn id="7" idx="0"/>
          </p:cNvCxnSpPr>
          <p:nvPr/>
        </p:nvCxnSpPr>
        <p:spPr>
          <a:xfrm>
            <a:off x="3574920" y="4297660"/>
            <a:ext cx="0" cy="50405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16" idx="2"/>
            <a:endCxn id="8" idx="0"/>
          </p:cNvCxnSpPr>
          <p:nvPr/>
        </p:nvCxnSpPr>
        <p:spPr>
          <a:xfrm>
            <a:off x="4078976" y="4297660"/>
            <a:ext cx="0" cy="50405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17" idx="2"/>
            <a:endCxn id="9" idx="0"/>
          </p:cNvCxnSpPr>
          <p:nvPr/>
        </p:nvCxnSpPr>
        <p:spPr>
          <a:xfrm>
            <a:off x="4583032" y="4297660"/>
            <a:ext cx="0" cy="50405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18" idx="2"/>
            <a:endCxn id="10" idx="0"/>
          </p:cNvCxnSpPr>
          <p:nvPr/>
        </p:nvCxnSpPr>
        <p:spPr>
          <a:xfrm>
            <a:off x="5087088" y="4297660"/>
            <a:ext cx="0" cy="504056"/>
          </a:xfrm>
          <a:prstGeom prst="straightConnector1">
            <a:avLst/>
          </a:prstGeom>
          <a:ln w="28575" cmpd="sng">
            <a:solidFill>
              <a:schemeClr val="accent1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102098" y="4278496"/>
            <a:ext cx="391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632523"/>
                </a:solidFill>
                <a:cs typeface="Arial Narrow"/>
              </a:rPr>
              <a:t>X</a:t>
            </a:r>
            <a:endParaRPr lang="zh-CN" altLang="en-US" sz="2800" dirty="0">
              <a:solidFill>
                <a:srgbClr val="632523"/>
              </a:solidFill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85162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0"/>
            <a:ext cx="742235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36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Problem: Guess One Character at a Time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Guess a password</a:t>
            </a:r>
          </a:p>
          <a:p>
            <a:pPr lvl="1"/>
            <a:r>
              <a:rPr kumimoji="1" lang="en-US" altLang="zh-CN" dirty="0"/>
              <a:t>Allocate password 1 byte away from a page boundary</a:t>
            </a:r>
          </a:p>
          <a:p>
            <a:pPr lvl="1"/>
            <a:r>
              <a:rPr kumimoji="1" lang="en-US" altLang="zh-CN" dirty="0"/>
              <a:t>Page-fault means first char is OK</a:t>
            </a:r>
          </a:p>
          <a:p>
            <a:pPr lvl="1"/>
            <a:r>
              <a:rPr kumimoji="1" lang="en-US" altLang="zh-CN" dirty="0"/>
              <a:t>Example of cross-layer interactions</a:t>
            </a:r>
          </a:p>
          <a:p>
            <a:r>
              <a:rPr kumimoji="1" lang="en-US" altLang="zh-CN" dirty="0"/>
              <a:t>Problem: server has a copy of all passwords</a:t>
            </a:r>
          </a:p>
          <a:p>
            <a:pPr lvl="1"/>
            <a:r>
              <a:rPr lang="en-US" altLang="zh-CN" dirty="0"/>
              <a:t>If adversary exploits buffer overflow, can get a copy of all passwords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068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/>
              <a:t>Timing Attack: Guess One Character at a Time</a:t>
            </a:r>
            <a:endParaRPr kumimoji="1"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Guess a password</a:t>
            </a:r>
          </a:p>
          <a:p>
            <a:pPr lvl="1"/>
            <a:r>
              <a:rPr kumimoji="1" lang="en-US" altLang="zh-CN" dirty="0"/>
              <a:t>Allocate password 1 byte away from a page boundary</a:t>
            </a:r>
          </a:p>
          <a:p>
            <a:pPr lvl="1"/>
            <a:r>
              <a:rPr kumimoji="1" lang="en-US" altLang="zh-CN" dirty="0"/>
              <a:t>Page-fault means first char is OK</a:t>
            </a:r>
          </a:p>
          <a:p>
            <a:pPr lvl="1"/>
            <a:r>
              <a:rPr kumimoji="1" lang="en-US" altLang="zh-CN" dirty="0"/>
              <a:t>Example of cross-layer interactions</a:t>
            </a:r>
          </a:p>
          <a:p>
            <a:r>
              <a:rPr kumimoji="1" lang="en-US" altLang="zh-CN" dirty="0"/>
              <a:t>Also known as "</a:t>
            </a:r>
            <a:r>
              <a:rPr kumimoji="1" lang="en-US" altLang="zh-CN" b="1" i="1" dirty="0">
                <a:solidFill>
                  <a:schemeClr val="accent2"/>
                </a:solidFill>
              </a:rPr>
              <a:t>Timing Attack</a:t>
            </a:r>
            <a:r>
              <a:rPr kumimoji="1" lang="en-US" altLang="zh-CN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255247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/>
              <a:t>Timing Attack: Guess One Character at a Time</a:t>
            </a:r>
            <a:endParaRPr kumimoji="1"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691680" y="1777380"/>
            <a:ext cx="864096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91680" y="2785492"/>
            <a:ext cx="864096" cy="1080120"/>
          </a:xfrm>
          <a:prstGeom prst="rect">
            <a:avLst/>
          </a:prstGeom>
          <a:noFill/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40435" y="2425452"/>
            <a:ext cx="65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9921" y="2785492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aaaaaa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43808" y="1777380"/>
            <a:ext cx="864096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43808" y="2785492"/>
            <a:ext cx="864096" cy="1080120"/>
          </a:xfrm>
          <a:prstGeom prst="rect">
            <a:avLst/>
          </a:prstGeom>
          <a:noFill/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92563" y="2425452"/>
            <a:ext cx="65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32049" y="2785492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aaaaaa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995936" y="1777380"/>
            <a:ext cx="864096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95936" y="2785492"/>
            <a:ext cx="864096" cy="1080120"/>
          </a:xfrm>
          <a:prstGeom prst="rect">
            <a:avLst/>
          </a:prstGeom>
          <a:noFill/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244691" y="2425452"/>
            <a:ext cx="65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84177" y="2785492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aaaaaa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3528" y="1674796"/>
            <a:ext cx="115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kumimoji="1" lang="zh-CN" alt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0" y="2753175"/>
            <a:ext cx="1475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Disk</a:t>
            </a: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kumimoji="1" lang="zh-CN" altLang="en-US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Fault</a:t>
            </a:r>
            <a:endParaRPr kumimoji="1" lang="zh-CN" altLang="en-US" sz="16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75656" y="415364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1ms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627784" y="415364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1ms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779912" y="415364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10ms</a:t>
            </a:r>
            <a:endParaRPr kumimoji="1" lang="zh-CN" altLang="en-US" sz="1400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52319" y="4598466"/>
            <a:ext cx="2551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Fault!</a:t>
            </a:r>
          </a:p>
          <a:p>
            <a:pPr algn="ctr"/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kumimoji="1" lang="en-US" altLang="zh-CN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'c'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148064" y="1777380"/>
            <a:ext cx="864096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48064" y="2785492"/>
            <a:ext cx="864096" cy="1080120"/>
          </a:xfrm>
          <a:prstGeom prst="rect">
            <a:avLst/>
          </a:prstGeom>
          <a:noFill/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396819" y="2425452"/>
            <a:ext cx="65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136305" y="2785492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aaaaa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32040" y="415364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1ms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04248" y="1777380"/>
            <a:ext cx="864096" cy="100811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804248" y="2785492"/>
            <a:ext cx="864096" cy="1080120"/>
          </a:xfrm>
          <a:prstGeom prst="rect">
            <a:avLst/>
          </a:prstGeom>
          <a:noFill/>
          <a:ln>
            <a:solidFill>
              <a:srgbClr val="2540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53003" y="2425452"/>
            <a:ext cx="654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</a:t>
            </a:r>
            <a:endParaRPr kumimoji="1" lang="zh-CN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792489" y="2785492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aaaaa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012160" y="2497460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588224" y="4153644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10ms</a:t>
            </a:r>
            <a:endParaRPr kumimoji="1" lang="zh-CN" altLang="en-US" sz="1400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833064" y="4598466"/>
            <a:ext cx="280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Fault!</a:t>
            </a:r>
          </a:p>
          <a:p>
            <a:pPr algn="ctr"/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en-US" altLang="zh-CN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kumimoji="1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's'</a:t>
            </a:r>
            <a:endParaRPr kumimoji="1" lang="zh-CN" altLang="en-US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668344" y="2497460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金色五角星PNG免费下载- 图星人">
            <a:extLst>
              <a:ext uri="{FF2B5EF4-FFF2-40B4-BE49-F238E27FC236}">
                <a16:creationId xmlns:a16="http://schemas.microsoft.com/office/drawing/2014/main" id="{61C3F827-35C8-FA45-8904-5E95C7DAF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001" y="1304587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金色五角星PNG免费下载- 图星人">
            <a:extLst>
              <a:ext uri="{FF2B5EF4-FFF2-40B4-BE49-F238E27FC236}">
                <a16:creationId xmlns:a16="http://schemas.microsoft.com/office/drawing/2014/main" id="{B2291C68-66F4-A844-AD3F-FD21C21F9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669" y="1304472"/>
            <a:ext cx="297744" cy="29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072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Idea: Store Hash of Password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Hash functions: arbitrary strings to fixed-length output</a:t>
            </a:r>
          </a:p>
          <a:p>
            <a:pPr lvl="1"/>
            <a:r>
              <a:rPr lang="en-US" altLang="zh-CN" dirty="0"/>
              <a:t>Common output sizes are 160 bits, 256 bits, ..</a:t>
            </a:r>
          </a:p>
          <a:p>
            <a:pPr lvl="1"/>
            <a:r>
              <a:rPr lang="en-US" altLang="zh-CN" dirty="0"/>
              <a:t>One-way: given H(x), hard to recover x</a:t>
            </a:r>
          </a:p>
          <a:p>
            <a:pPr lvl="1"/>
            <a:r>
              <a:rPr lang="en-US" altLang="zh-CN" dirty="0"/>
              <a:t>Collision-resistant: hard to find different x and y such that H(x)=H(y)</a:t>
            </a:r>
          </a:p>
          <a:p>
            <a:pPr lvl="1"/>
            <a:r>
              <a:rPr lang="en-US" altLang="zh-CN" dirty="0"/>
              <a:t>Evolve over time: SHA-0 and MD-5 used to be popular, now considered broken</a:t>
            </a:r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199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Store Hash of Password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Accounts database stores hash of every user's password</a:t>
            </a:r>
          </a:p>
          <a:p>
            <a:r>
              <a:rPr lang="en-US" altLang="zh-CN" dirty="0"/>
              <a:t>Compute hash, check if the hash matches</a:t>
            </a:r>
          </a:p>
          <a:p>
            <a:r>
              <a:rPr lang="en-US" altLang="zh-CN" dirty="0"/>
              <a:t>Solves not only the password theft problem, but also the page-fault attack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209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Store Hash of Password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43608" y="1273324"/>
            <a:ext cx="6912768" cy="21698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r-HR" altLang="zh-CN" b="1" dirty="0" err="1">
                <a:latin typeface="Consolas" charset="0"/>
              </a:rPr>
              <a:t>username</a:t>
            </a:r>
            <a:r>
              <a:rPr lang="hr-HR" altLang="zh-CN" b="1" dirty="0">
                <a:latin typeface="Consolas" charset="0"/>
              </a:rPr>
              <a:t> </a:t>
            </a:r>
            <a:r>
              <a:rPr lang="hr-HR" altLang="zh-CN" dirty="0">
                <a:latin typeface="Consolas" charset="0"/>
              </a:rPr>
              <a:t>| </a:t>
            </a:r>
            <a:r>
              <a:rPr lang="hr-HR" altLang="zh-CN" b="1" dirty="0" err="1">
                <a:latin typeface="Consolas" charset="0"/>
              </a:rPr>
              <a:t>hash</a:t>
            </a:r>
            <a:r>
              <a:rPr lang="hr-HR" altLang="zh-CN" b="1" dirty="0">
                <a:latin typeface="Consolas" charset="0"/>
              </a:rPr>
              <a:t>(password)</a:t>
            </a:r>
            <a:br>
              <a:rPr lang="hr-HR" altLang="zh-CN" b="1" dirty="0">
                <a:latin typeface="Consolas" charset="0"/>
              </a:rPr>
            </a:br>
            <a:r>
              <a:rPr lang="hr-HR" altLang="zh-CN" dirty="0" err="1">
                <a:latin typeface="Consolas" charset="0"/>
              </a:rPr>
              <a:t>arya</a:t>
            </a:r>
            <a:r>
              <a:rPr lang="hr-HR" altLang="zh-CN" dirty="0">
                <a:latin typeface="Consolas" charset="0"/>
              </a:rPr>
              <a:t> </a:t>
            </a:r>
            <a:r>
              <a:rPr lang="zh-CN" altLang="en-US" dirty="0">
                <a:latin typeface="Consolas" charset="0"/>
              </a:rPr>
              <a:t>    </a:t>
            </a:r>
            <a:r>
              <a:rPr lang="hr-HR" altLang="zh-CN" dirty="0">
                <a:latin typeface="Consolas" charset="0"/>
              </a:rPr>
              <a:t>| de5aba604c340e1965bb27d7a4c4ba03f4798ac7 </a:t>
            </a:r>
            <a:endParaRPr lang="zh-CN" altLang="en-US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hr-HR" altLang="zh-CN" dirty="0" err="1">
                <a:latin typeface="Consolas" charset="0"/>
              </a:rPr>
              <a:t>jon</a:t>
            </a:r>
            <a:r>
              <a:rPr lang="hr-HR" altLang="zh-CN" dirty="0">
                <a:latin typeface="Consolas" charset="0"/>
              </a:rPr>
              <a:t> </a:t>
            </a:r>
            <a:r>
              <a:rPr lang="zh-CN" altLang="en-US" dirty="0">
                <a:latin typeface="Consolas" charset="0"/>
              </a:rPr>
              <a:t>     </a:t>
            </a:r>
            <a:r>
              <a:rPr lang="hr-HR" altLang="zh-CN" dirty="0">
                <a:latin typeface="Consolas" charset="0"/>
              </a:rPr>
              <a:t>| 321196d4a6ff137202191489895e58c29475ccab </a:t>
            </a:r>
            <a:endParaRPr lang="zh-CN" altLang="en-US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charset="0"/>
              </a:rPr>
              <a:t>S</a:t>
            </a:r>
            <a:r>
              <a:rPr lang="hr-HR" altLang="zh-CN" dirty="0" err="1">
                <a:latin typeface="Consolas" charset="0"/>
              </a:rPr>
              <a:t>ansa</a:t>
            </a:r>
            <a:r>
              <a:rPr lang="zh-CN" altLang="en-US" dirty="0">
                <a:latin typeface="Consolas" charset="0"/>
              </a:rPr>
              <a:t>   </a:t>
            </a:r>
            <a:r>
              <a:rPr lang="hr-HR" altLang="zh-CN" dirty="0">
                <a:latin typeface="Consolas" charset="0"/>
              </a:rPr>
              <a:t> | 6ea7c2b3e08a3d19fee5766cf9fc51680b267e9f </a:t>
            </a:r>
            <a:endParaRPr lang="zh-CN" altLang="en-US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hr-HR" altLang="zh-CN" dirty="0" err="1">
                <a:latin typeface="Consolas" charset="0"/>
              </a:rPr>
              <a:t>hodor</a:t>
            </a:r>
            <a:r>
              <a:rPr lang="hr-HR" altLang="zh-CN" dirty="0">
                <a:latin typeface="Consolas" charset="0"/>
              </a:rPr>
              <a:t> </a:t>
            </a:r>
            <a:r>
              <a:rPr lang="zh-CN" altLang="en-US" dirty="0">
                <a:latin typeface="Consolas" charset="0"/>
              </a:rPr>
              <a:t>   </a:t>
            </a:r>
            <a:r>
              <a:rPr lang="hr-HR" altLang="zh-CN" dirty="0">
                <a:latin typeface="Consolas" charset="0"/>
              </a:rPr>
              <a:t>| c6447b82fbb4b8e7dbcf2d28a4d7372f5dc32687 </a:t>
            </a:r>
            <a:endParaRPr lang="hr-HR" altLang="zh-CN" dirty="0"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2742" y="3695462"/>
            <a:ext cx="68407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latin typeface="Consolas" charset="0"/>
              </a:rPr>
              <a:t>check_password</a:t>
            </a:r>
            <a:r>
              <a:rPr lang="en-US" altLang="zh-CN" dirty="0">
                <a:latin typeface="Consolas" charset="0"/>
              </a:rPr>
              <a:t>(</a:t>
            </a:r>
            <a:r>
              <a:rPr lang="en-US" altLang="zh-CN" b="1" dirty="0">
                <a:solidFill>
                  <a:srgbClr val="9335FF"/>
                </a:solidFill>
                <a:latin typeface="Consolas" charset="0"/>
              </a:rPr>
              <a:t>username</a:t>
            </a:r>
            <a:r>
              <a:rPr lang="en-US" altLang="zh-CN" dirty="0">
                <a:latin typeface="Consolas" charset="0"/>
              </a:rPr>
              <a:t>, </a:t>
            </a:r>
            <a:r>
              <a:rPr lang="en-US" altLang="zh-CN" dirty="0" err="1">
                <a:latin typeface="Consolas" charset="0"/>
              </a:rPr>
              <a:t>inputted_password</a:t>
            </a:r>
            <a:r>
              <a:rPr lang="en-US" altLang="zh-CN" dirty="0">
                <a:latin typeface="Consolas" charset="0"/>
              </a:rPr>
              <a:t>):</a:t>
            </a:r>
            <a:endParaRPr lang="zh-CN" altLang="en-US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Consolas" charset="0"/>
              </a:rPr>
              <a:t> </a:t>
            </a:r>
            <a:r>
              <a:rPr lang="en-US" altLang="zh-CN" dirty="0">
                <a:latin typeface="Consolas" charset="0"/>
              </a:rPr>
              <a:t> </a:t>
            </a:r>
            <a:r>
              <a:rPr lang="zh-CN" altLang="en-US" dirty="0">
                <a:latin typeface="Consolas" charset="0"/>
              </a:rPr>
              <a:t>  </a:t>
            </a:r>
            <a:r>
              <a:rPr lang="en-US" altLang="zh-CN" b="1" dirty="0" err="1">
                <a:solidFill>
                  <a:srgbClr val="0093FF"/>
                </a:solidFill>
                <a:latin typeface="Consolas" charset="0"/>
              </a:rPr>
              <a:t>stored_hash</a:t>
            </a:r>
            <a:r>
              <a:rPr lang="en-US" altLang="zh-CN" b="1" dirty="0">
                <a:solidFill>
                  <a:srgbClr val="0093FF"/>
                </a:solidFill>
                <a:latin typeface="Consolas" charset="0"/>
              </a:rPr>
              <a:t> </a:t>
            </a:r>
            <a:r>
              <a:rPr lang="en-US" altLang="zh-CN" dirty="0">
                <a:latin typeface="Consolas" charset="0"/>
              </a:rPr>
              <a:t>= </a:t>
            </a:r>
            <a:r>
              <a:rPr lang="en-US" altLang="zh-CN" dirty="0" err="1">
                <a:latin typeface="Consolas" charset="0"/>
              </a:rPr>
              <a:t>accounts_table</a:t>
            </a:r>
            <a:r>
              <a:rPr lang="en-US" altLang="zh-CN" dirty="0">
                <a:latin typeface="Consolas" charset="0"/>
              </a:rPr>
              <a:t>[</a:t>
            </a:r>
            <a:r>
              <a:rPr lang="en-US" altLang="zh-CN" b="1" dirty="0">
                <a:solidFill>
                  <a:srgbClr val="9335FF"/>
                </a:solidFill>
                <a:latin typeface="Consolas" charset="0"/>
              </a:rPr>
              <a:t>username</a:t>
            </a:r>
            <a:r>
              <a:rPr lang="en-US" altLang="zh-CN" dirty="0">
                <a:latin typeface="Consolas" charset="0"/>
              </a:rPr>
              <a:t>]</a:t>
            </a:r>
            <a:endParaRPr lang="zh-CN" altLang="en-US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Consolas" charset="0"/>
              </a:rPr>
              <a:t>   </a:t>
            </a:r>
            <a:r>
              <a:rPr lang="en-US" altLang="zh-CN" dirty="0">
                <a:latin typeface="Consolas" charset="0"/>
              </a:rPr>
              <a:t> </a:t>
            </a:r>
            <a:r>
              <a:rPr lang="en-US" altLang="zh-CN" b="1" dirty="0" err="1">
                <a:solidFill>
                  <a:srgbClr val="FF7C77"/>
                </a:solidFill>
                <a:latin typeface="Consolas" charset="0"/>
              </a:rPr>
              <a:t>inputted_hash</a:t>
            </a:r>
            <a:r>
              <a:rPr lang="en-US" altLang="zh-CN" b="1" dirty="0">
                <a:solidFill>
                  <a:srgbClr val="FF7C77"/>
                </a:solidFill>
                <a:latin typeface="Consolas" charset="0"/>
              </a:rPr>
              <a:t> </a:t>
            </a:r>
            <a:r>
              <a:rPr lang="en-US" altLang="zh-CN" dirty="0">
                <a:latin typeface="Consolas" charset="0"/>
              </a:rPr>
              <a:t>= hash(</a:t>
            </a:r>
            <a:r>
              <a:rPr lang="en-US" altLang="zh-CN" dirty="0" err="1">
                <a:latin typeface="Consolas" charset="0"/>
              </a:rPr>
              <a:t>inputted_password</a:t>
            </a:r>
            <a:r>
              <a:rPr lang="en-US" altLang="zh-CN" dirty="0">
                <a:latin typeface="Consolas" charset="0"/>
              </a:rPr>
              <a:t>) </a:t>
            </a:r>
            <a:endParaRPr lang="zh-CN" altLang="en-US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Consolas" charset="0"/>
              </a:rPr>
              <a:t>    </a:t>
            </a:r>
            <a:r>
              <a:rPr lang="en-US" altLang="zh-CN" dirty="0">
                <a:latin typeface="Consolas" charset="0"/>
              </a:rPr>
              <a:t>return </a:t>
            </a:r>
            <a:r>
              <a:rPr lang="en-US" altLang="zh-CN" b="1" dirty="0" err="1">
                <a:solidFill>
                  <a:srgbClr val="0093FF"/>
                </a:solidFill>
                <a:latin typeface="Consolas" charset="0"/>
              </a:rPr>
              <a:t>stored_hash</a:t>
            </a:r>
            <a:r>
              <a:rPr lang="en-US" altLang="zh-CN" b="1" dirty="0">
                <a:solidFill>
                  <a:srgbClr val="0093FF"/>
                </a:solidFill>
                <a:latin typeface="Consolas" charset="0"/>
              </a:rPr>
              <a:t> </a:t>
            </a:r>
            <a:r>
              <a:rPr lang="en-US" altLang="zh-CN" dirty="0">
                <a:latin typeface="Consolas" charset="0"/>
              </a:rPr>
              <a:t>== </a:t>
            </a:r>
            <a:r>
              <a:rPr lang="en-US" altLang="zh-CN" b="1" dirty="0" err="1">
                <a:solidFill>
                  <a:srgbClr val="FF7C77"/>
                </a:solidFill>
                <a:latin typeface="Consolas" charset="0"/>
              </a:rPr>
              <a:t>inputted_hash</a:t>
            </a:r>
            <a:r>
              <a:rPr lang="en-US" altLang="zh-CN" b="1" dirty="0">
                <a:solidFill>
                  <a:srgbClr val="FF7C77"/>
                </a:solidFill>
                <a:latin typeface="Consolas" charset="0"/>
              </a:rPr>
              <a:t>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30784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Store Hash of Password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507288" cy="3771636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What happens if an adversary breaks into a popular web site </a:t>
            </a:r>
            <a:br>
              <a:rPr lang="en-US" altLang="zh-CN" sz="2000" dirty="0"/>
            </a:br>
            <a:r>
              <a:rPr lang="en-US" altLang="zh-CN" sz="2000" dirty="0"/>
              <a:t>with 1M accounts?</a:t>
            </a:r>
          </a:p>
          <a:p>
            <a:pPr lvl="1"/>
            <a:r>
              <a:rPr lang="en-US" altLang="zh-CN" dirty="0"/>
              <a:t>Adversary steals 1M hashes</a:t>
            </a:r>
          </a:p>
          <a:p>
            <a:pPr lvl="1"/>
            <a:r>
              <a:rPr lang="en-US" altLang="zh-CN" dirty="0"/>
              <a:t>Problem: adversary can guess each password one-by-one</a:t>
            </a:r>
          </a:p>
          <a:p>
            <a:pPr lvl="1"/>
            <a:r>
              <a:rPr lang="en-US" altLang="zh-CN" dirty="0"/>
              <a:t>Problem: worse yet, adversary can build table of hashes for common passwords</a:t>
            </a:r>
          </a:p>
          <a:p>
            <a:pPr lvl="1"/>
            <a:r>
              <a:rPr lang="en-US" altLang="zh-CN" dirty="0"/>
              <a:t>Often called a "</a:t>
            </a:r>
            <a:r>
              <a:rPr lang="en-US" altLang="zh-CN" b="1" dirty="0">
                <a:solidFill>
                  <a:schemeClr val="accent2"/>
                </a:solidFill>
              </a:rPr>
              <a:t>r</a:t>
            </a:r>
            <a:r>
              <a:rPr lang="en-US" altLang="zh-CN" b="1" dirty="0">
                <a:solidFill>
                  <a:schemeClr val="accent6"/>
                </a:solidFill>
              </a:rPr>
              <a:t>a</a:t>
            </a:r>
            <a:r>
              <a:rPr lang="en-US" altLang="zh-CN" b="1" dirty="0">
                <a:solidFill>
                  <a:schemeClr val="accent3"/>
                </a:solidFill>
              </a:rPr>
              <a:t>i</a:t>
            </a:r>
            <a:r>
              <a:rPr lang="en-US" altLang="zh-CN" b="1" dirty="0">
                <a:solidFill>
                  <a:schemeClr val="accent4"/>
                </a:solidFill>
              </a:rPr>
              <a:t>n</a:t>
            </a:r>
            <a:r>
              <a:rPr lang="en-US" altLang="zh-CN" b="1" dirty="0">
                <a:solidFill>
                  <a:schemeClr val="accent5"/>
                </a:solidFill>
              </a:rPr>
              <a:t>b</a:t>
            </a:r>
            <a:r>
              <a:rPr lang="en-US" altLang="zh-CN" b="1" dirty="0">
                <a:solidFill>
                  <a:schemeClr val="accent1"/>
                </a:solidFill>
              </a:rPr>
              <a:t>o</a:t>
            </a:r>
            <a:r>
              <a:rPr lang="en-US" altLang="zh-CN" b="1" dirty="0">
                <a:solidFill>
                  <a:schemeClr val="accent5"/>
                </a:solidFill>
              </a:rPr>
              <a:t>w</a:t>
            </a:r>
            <a:r>
              <a:rPr lang="en-US" altLang="zh-CN" b="1" dirty="0"/>
              <a:t> table</a:t>
            </a:r>
            <a:r>
              <a:rPr lang="en-US" altLang="zh-CN" dirty="0"/>
              <a:t>"</a:t>
            </a:r>
          </a:p>
          <a:p>
            <a:pPr lvl="1"/>
            <a:r>
              <a:rPr lang="en-US" altLang="zh-CN" dirty="0"/>
              <a:t>Users are not great at choosing passwords, many common choices</a:t>
            </a:r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115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3</a:t>
            </a:r>
            <a:r>
              <a:rPr kumimoji="1" lang="en" altLang="zh-CN" dirty="0"/>
              <a:t>0 Most </a:t>
            </a:r>
            <a:r>
              <a:rPr kumimoji="1" lang="en-US" altLang="zh-CN" dirty="0"/>
              <a:t>Used</a:t>
            </a:r>
            <a:r>
              <a:rPr kumimoji="1" lang="en" altLang="zh-CN" dirty="0"/>
              <a:t> Passwords in 2022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8" name="AutoShape 4" descr="Top 30 Most Used Passwords in the World">
            <a:extLst>
              <a:ext uri="{FF2B5EF4-FFF2-40B4-BE49-F238E27FC236}">
                <a16:creationId xmlns:a16="http://schemas.microsoft.com/office/drawing/2014/main" id="{47DF1148-6497-8042-84AC-FB94C52BF9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705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B9392AC-60F0-5147-A096-2E8B179DB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22" y="1251382"/>
            <a:ext cx="5760756" cy="390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95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Store Hash of Password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altLang="zh-CN" dirty="0"/>
              <a:t>Important to think of human factors when designing security systems</a:t>
            </a:r>
          </a:p>
          <a:p>
            <a:pPr lvl="1">
              <a:lnSpc>
                <a:spcPct val="170000"/>
              </a:lnSpc>
            </a:pPr>
            <a:r>
              <a:rPr lang="en-US" altLang="zh-CN" sz="1600" dirty="0"/>
              <a:t>Not much we can do for users that chose "123456"</a:t>
            </a:r>
          </a:p>
          <a:p>
            <a:pPr lvl="1">
              <a:lnSpc>
                <a:spcPct val="170000"/>
              </a:lnSpc>
            </a:pPr>
            <a:r>
              <a:rPr lang="en-US" altLang="zh-CN" sz="1600" dirty="0"/>
              <a:t>Plenty of bad passwords have numbers, uppercase, lowercase, etc.</a:t>
            </a:r>
          </a:p>
          <a:p>
            <a:pPr lvl="1">
              <a:lnSpc>
                <a:spcPct val="170000"/>
              </a:lnSpc>
            </a:pPr>
            <a:r>
              <a:rPr lang="en-US" altLang="zh-CN" sz="1600" dirty="0"/>
              <a:t>What matters is the (un)popularity of a password, not letters/symbols</a:t>
            </a:r>
          </a:p>
          <a:p>
            <a:pPr lvl="1">
              <a:lnSpc>
                <a:spcPct val="170000"/>
              </a:lnSpc>
            </a:pPr>
            <a:r>
              <a:rPr lang="en-US" altLang="zh-CN" sz="1600" dirty="0"/>
              <a:t>But we can still make it a bit harder to guess less-embarrassing passwords</a:t>
            </a:r>
          </a:p>
          <a:p>
            <a:pPr>
              <a:lnSpc>
                <a:spcPct val="17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136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Salting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1800" dirty="0"/>
              <a:t>Salting: make the same password have different hash values</a:t>
            </a:r>
          </a:p>
          <a:p>
            <a:pPr lvl="1"/>
            <a:r>
              <a:rPr lang="en-US" altLang="zh-CN" sz="1600" dirty="0"/>
              <a:t>Makes it harder to build a pre-defined lookup table</a:t>
            </a:r>
          </a:p>
          <a:p>
            <a:r>
              <a:rPr lang="en-US" altLang="zh-CN" sz="1800" dirty="0"/>
              <a:t>Choose random salt value when storing the password (&amp; store the salt)</a:t>
            </a:r>
          </a:p>
          <a:p>
            <a:pPr lvl="1"/>
            <a:r>
              <a:rPr lang="en-US" altLang="zh-CN" sz="1600" dirty="0"/>
              <a:t>Store hash of salt and password together</a:t>
            </a:r>
          </a:p>
          <a:p>
            <a:pPr lvl="1"/>
            <a:r>
              <a:rPr lang="en-US" altLang="zh-CN" sz="1600" dirty="0"/>
              <a:t>Use the original salt to compute a matching hash when verifying password</a:t>
            </a:r>
          </a:p>
          <a:p>
            <a:pPr lvl="1"/>
            <a:r>
              <a:rPr lang="en-US" altLang="zh-CN" sz="1600" dirty="0"/>
              <a:t>Every password has many possible hash values -&gt; impractical to build rainbow</a:t>
            </a:r>
            <a:r>
              <a:rPr lang="zh-CN" altLang="en-US" sz="1600" dirty="0"/>
              <a:t> </a:t>
            </a:r>
            <a:r>
              <a:rPr lang="en-US" altLang="zh-CN" sz="1600" dirty="0"/>
              <a:t>table</a:t>
            </a:r>
          </a:p>
          <a:p>
            <a:r>
              <a:rPr lang="en-US" altLang="zh-CN" sz="1800" dirty="0"/>
              <a:t>Use a much more expensive hash function</a:t>
            </a:r>
          </a:p>
          <a:p>
            <a:pPr lvl="1"/>
            <a:r>
              <a:rPr lang="en-US" altLang="zh-CN" sz="1600" dirty="0"/>
              <a:t>For reference: look up "</a:t>
            </a:r>
            <a:r>
              <a:rPr lang="en-US" altLang="zh-CN" sz="1600" dirty="0" err="1"/>
              <a:t>bcrypt</a:t>
            </a:r>
            <a:r>
              <a:rPr lang="en-US" altLang="zh-CN" sz="1600" dirty="0"/>
              <a:t>" by </a:t>
            </a:r>
            <a:r>
              <a:rPr lang="en-US" altLang="zh-CN" sz="1600" dirty="0" err="1"/>
              <a:t>Provos</a:t>
            </a:r>
            <a:r>
              <a:rPr lang="en-US" altLang="zh-CN" sz="1600" dirty="0"/>
              <a:t> and </a:t>
            </a:r>
            <a:r>
              <a:rPr lang="en-US" altLang="zh-CN" sz="1600" dirty="0" err="1"/>
              <a:t>Mazieres</a:t>
            </a:r>
            <a:endParaRPr lang="en-US" altLang="zh-CN" sz="16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675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0"/>
            <a:ext cx="89871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037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Salting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1335747"/>
            <a:ext cx="8229600" cy="21698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r-HR" altLang="zh-CN" b="1" dirty="0" err="1">
                <a:latin typeface="Consolas" charset="0"/>
              </a:rPr>
              <a:t>username</a:t>
            </a:r>
            <a:r>
              <a:rPr lang="hr-HR" altLang="zh-CN" b="1" dirty="0">
                <a:latin typeface="Consolas" charset="0"/>
              </a:rPr>
              <a:t> | </a:t>
            </a:r>
            <a:r>
              <a:rPr lang="hr-HR" altLang="zh-CN" b="1" dirty="0" err="1">
                <a:latin typeface="Consolas" charset="0"/>
              </a:rPr>
              <a:t>salt</a:t>
            </a:r>
            <a:r>
              <a:rPr lang="hr-HR" altLang="zh-CN" b="1" dirty="0">
                <a:latin typeface="Consolas" charset="0"/>
              </a:rPr>
              <a:t> </a:t>
            </a:r>
            <a:r>
              <a:rPr lang="zh-CN" altLang="en-US" b="1" dirty="0">
                <a:latin typeface="Consolas" charset="0"/>
              </a:rPr>
              <a:t>      </a:t>
            </a:r>
            <a:r>
              <a:rPr lang="hr-HR" altLang="zh-CN" b="1" dirty="0">
                <a:latin typeface="Consolas" charset="0"/>
              </a:rPr>
              <a:t>| </a:t>
            </a:r>
            <a:r>
              <a:rPr lang="hr-HR" altLang="zh-CN" b="1" dirty="0" err="1">
                <a:latin typeface="Consolas" charset="0"/>
              </a:rPr>
              <a:t>hash</a:t>
            </a:r>
            <a:r>
              <a:rPr lang="hr-HR" altLang="zh-CN" b="1" dirty="0">
                <a:latin typeface="Consolas" charset="0"/>
              </a:rPr>
              <a:t>(password | </a:t>
            </a:r>
            <a:r>
              <a:rPr lang="hr-HR" altLang="zh-CN" b="1" dirty="0" err="1">
                <a:latin typeface="Consolas" charset="0"/>
              </a:rPr>
              <a:t>salt</a:t>
            </a:r>
            <a:r>
              <a:rPr lang="hr-HR" altLang="zh-CN" b="1" dirty="0">
                <a:latin typeface="Consolas" charset="0"/>
              </a:rPr>
              <a:t>) </a:t>
            </a:r>
            <a:endParaRPr lang="zh-CN" altLang="en-US" b="1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hr-HR" altLang="zh-CN" dirty="0" err="1">
                <a:latin typeface="Consolas" charset="0"/>
              </a:rPr>
              <a:t>arya</a:t>
            </a:r>
            <a:r>
              <a:rPr lang="hr-HR" altLang="zh-CN" dirty="0">
                <a:latin typeface="Consolas" charset="0"/>
              </a:rPr>
              <a:t> </a:t>
            </a:r>
            <a:r>
              <a:rPr lang="zh-CN" altLang="en-US" dirty="0">
                <a:latin typeface="Consolas" charset="0"/>
              </a:rPr>
              <a:t>    </a:t>
            </a:r>
            <a:r>
              <a:rPr lang="hr-HR" altLang="zh-CN" dirty="0">
                <a:latin typeface="Consolas" charset="0"/>
              </a:rPr>
              <a:t>| 5334900209 | c5d2a9ffd6052a27e6183d60321c44c58c3c26cc </a:t>
            </a:r>
            <a:endParaRPr lang="zh-CN" altLang="en-US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hr-HR" altLang="zh-CN" dirty="0" err="1">
                <a:latin typeface="Consolas" charset="0"/>
              </a:rPr>
              <a:t>jon</a:t>
            </a:r>
            <a:r>
              <a:rPr lang="hr-HR" altLang="zh-CN" dirty="0">
                <a:latin typeface="Consolas" charset="0"/>
              </a:rPr>
              <a:t> </a:t>
            </a:r>
            <a:r>
              <a:rPr lang="zh-CN" altLang="en-US" dirty="0">
                <a:latin typeface="Consolas" charset="0"/>
              </a:rPr>
              <a:t>     </a:t>
            </a:r>
            <a:r>
              <a:rPr lang="hr-HR" altLang="zh-CN" dirty="0">
                <a:latin typeface="Consolas" charset="0"/>
              </a:rPr>
              <a:t>| 1128628774 | 624f0ffa577011e5704bdf0760435c6ca69336db </a:t>
            </a:r>
            <a:endParaRPr lang="zh-CN" altLang="en-US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charset="0"/>
              </a:rPr>
              <a:t>S</a:t>
            </a:r>
            <a:r>
              <a:rPr lang="hr-HR" altLang="zh-CN" dirty="0" err="1">
                <a:latin typeface="Consolas" charset="0"/>
              </a:rPr>
              <a:t>ansa</a:t>
            </a:r>
            <a:r>
              <a:rPr lang="zh-CN" altLang="en-US" dirty="0">
                <a:latin typeface="Consolas" charset="0"/>
              </a:rPr>
              <a:t>   </a:t>
            </a:r>
            <a:r>
              <a:rPr lang="hr-HR" altLang="zh-CN" dirty="0">
                <a:latin typeface="Consolas" charset="0"/>
              </a:rPr>
              <a:t> | 8188708254 | 5ee2b8effce270183ef0f4c7d458b1ed95c0cce5 </a:t>
            </a:r>
            <a:endParaRPr lang="zh-CN" altLang="en-US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nsolas" charset="0"/>
              </a:rPr>
              <a:t>H</a:t>
            </a:r>
            <a:r>
              <a:rPr lang="hr-HR" altLang="zh-CN" dirty="0" err="1">
                <a:latin typeface="Consolas" charset="0"/>
              </a:rPr>
              <a:t>odor</a:t>
            </a:r>
            <a:r>
              <a:rPr lang="zh-CN" altLang="en-US" dirty="0">
                <a:latin typeface="Consolas" charset="0"/>
              </a:rPr>
              <a:t>   </a:t>
            </a:r>
            <a:r>
              <a:rPr lang="hr-HR" altLang="zh-CN" dirty="0">
                <a:latin typeface="Consolas" charset="0"/>
              </a:rPr>
              <a:t> | 6209415273 | f7e17e61376f16ca23560915b578d923d86e0319 </a:t>
            </a:r>
            <a:endParaRPr lang="hr-HR" altLang="zh-CN" dirty="0"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87624" y="3767470"/>
            <a:ext cx="65344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err="1">
                <a:latin typeface="Consolas" charset="0"/>
              </a:rPr>
              <a:t>check_password</a:t>
            </a:r>
            <a:r>
              <a:rPr lang="en-US" altLang="zh-CN" dirty="0">
                <a:latin typeface="Consolas" charset="0"/>
              </a:rPr>
              <a:t>(</a:t>
            </a:r>
            <a:r>
              <a:rPr lang="en-US" altLang="zh-CN" b="1" dirty="0">
                <a:solidFill>
                  <a:srgbClr val="9335FF"/>
                </a:solidFill>
                <a:latin typeface="Consolas" charset="0"/>
              </a:rPr>
              <a:t>username</a:t>
            </a:r>
            <a:r>
              <a:rPr lang="en-US" altLang="zh-CN" dirty="0">
                <a:latin typeface="Consolas" charset="0"/>
              </a:rPr>
              <a:t>, </a:t>
            </a:r>
            <a:r>
              <a:rPr lang="en-US" altLang="zh-CN" dirty="0" err="1">
                <a:latin typeface="Consolas" charset="0"/>
              </a:rPr>
              <a:t>inputted_password</a:t>
            </a:r>
            <a:r>
              <a:rPr lang="en-US" altLang="zh-CN" dirty="0">
                <a:latin typeface="Consolas" charset="0"/>
              </a:rPr>
              <a:t>) </a:t>
            </a:r>
            <a:r>
              <a:rPr lang="zh-CN" altLang="en-US" dirty="0">
                <a:latin typeface="Consolas" charset="0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93FF"/>
                </a:solidFill>
                <a:latin typeface="Consolas" charset="0"/>
              </a:rPr>
              <a:t>    </a:t>
            </a:r>
            <a:r>
              <a:rPr lang="en-US" altLang="zh-CN" b="1" dirty="0" err="1">
                <a:solidFill>
                  <a:srgbClr val="0093FF"/>
                </a:solidFill>
                <a:latin typeface="Consolas" charset="0"/>
              </a:rPr>
              <a:t>stored_hash</a:t>
            </a:r>
            <a:r>
              <a:rPr lang="en-US" altLang="zh-CN" b="1" dirty="0">
                <a:solidFill>
                  <a:srgbClr val="0093FF"/>
                </a:solidFill>
                <a:latin typeface="Consolas" charset="0"/>
              </a:rPr>
              <a:t> </a:t>
            </a:r>
            <a:r>
              <a:rPr lang="en-US" altLang="zh-CN" dirty="0">
                <a:latin typeface="Consolas" charset="0"/>
              </a:rPr>
              <a:t>= </a:t>
            </a:r>
            <a:r>
              <a:rPr lang="en-US" altLang="zh-CN" dirty="0" err="1">
                <a:latin typeface="Consolas" charset="0"/>
              </a:rPr>
              <a:t>accounts_table</a:t>
            </a:r>
            <a:r>
              <a:rPr lang="en-US" altLang="zh-CN" dirty="0">
                <a:latin typeface="Consolas" charset="0"/>
              </a:rPr>
              <a:t>[</a:t>
            </a:r>
            <a:r>
              <a:rPr lang="en-US" altLang="zh-CN" b="1" dirty="0">
                <a:solidFill>
                  <a:srgbClr val="9335FF"/>
                </a:solidFill>
                <a:latin typeface="Consolas" charset="0"/>
              </a:rPr>
              <a:t>username</a:t>
            </a:r>
            <a:r>
              <a:rPr lang="en-US" altLang="zh-CN" dirty="0">
                <a:latin typeface="Consolas" charset="0"/>
              </a:rPr>
              <a:t>] </a:t>
            </a:r>
            <a:endParaRPr lang="zh-CN" altLang="en-US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7C77"/>
                </a:solidFill>
                <a:latin typeface="Consolas" charset="0"/>
              </a:rPr>
              <a:t>    </a:t>
            </a:r>
            <a:r>
              <a:rPr lang="en-US" altLang="zh-CN" b="1" dirty="0" err="1">
                <a:solidFill>
                  <a:srgbClr val="FF7C77"/>
                </a:solidFill>
                <a:latin typeface="Consolas" charset="0"/>
              </a:rPr>
              <a:t>inputted_hash</a:t>
            </a:r>
            <a:r>
              <a:rPr lang="en-US" altLang="zh-CN" b="1" dirty="0">
                <a:solidFill>
                  <a:srgbClr val="FF7C77"/>
                </a:solidFill>
                <a:latin typeface="Consolas" charset="0"/>
              </a:rPr>
              <a:t> </a:t>
            </a:r>
            <a:r>
              <a:rPr lang="en-US" altLang="zh-CN" dirty="0">
                <a:latin typeface="Consolas" charset="0"/>
              </a:rPr>
              <a:t>= hash(</a:t>
            </a:r>
            <a:r>
              <a:rPr lang="en-US" altLang="zh-CN" dirty="0" err="1">
                <a:latin typeface="Consolas" charset="0"/>
              </a:rPr>
              <a:t>inputted_password</a:t>
            </a:r>
            <a:r>
              <a:rPr lang="en-US" altLang="zh-CN" dirty="0">
                <a:latin typeface="Consolas" charset="0"/>
              </a:rPr>
              <a:t> | </a:t>
            </a:r>
            <a:r>
              <a:rPr lang="en-US" altLang="zh-CN" b="1" dirty="0">
                <a:latin typeface="Consolas" charset="0"/>
              </a:rPr>
              <a:t>salt</a:t>
            </a:r>
            <a:r>
              <a:rPr lang="en-US" altLang="zh-CN" dirty="0">
                <a:latin typeface="Consolas" charset="0"/>
              </a:rPr>
              <a:t>) </a:t>
            </a:r>
            <a:endParaRPr lang="zh-CN" altLang="en-US" dirty="0">
              <a:latin typeface="Consolas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Consolas" charset="0"/>
              </a:rPr>
              <a:t>    </a:t>
            </a:r>
            <a:r>
              <a:rPr lang="en-US" altLang="zh-CN" dirty="0">
                <a:latin typeface="Consolas" charset="0"/>
              </a:rPr>
              <a:t>return </a:t>
            </a:r>
            <a:r>
              <a:rPr lang="en-US" altLang="zh-CN" b="1" dirty="0" err="1">
                <a:solidFill>
                  <a:srgbClr val="0093FF"/>
                </a:solidFill>
                <a:latin typeface="Consolas" charset="0"/>
              </a:rPr>
              <a:t>stored_hash</a:t>
            </a:r>
            <a:r>
              <a:rPr lang="en-US" altLang="zh-CN" b="1" dirty="0">
                <a:solidFill>
                  <a:srgbClr val="0093FF"/>
                </a:solidFill>
                <a:latin typeface="Consolas" charset="0"/>
              </a:rPr>
              <a:t> </a:t>
            </a:r>
            <a:r>
              <a:rPr lang="en-US" altLang="zh-CN" dirty="0">
                <a:latin typeface="Consolas" charset="0"/>
              </a:rPr>
              <a:t>== </a:t>
            </a:r>
            <a:r>
              <a:rPr lang="en-US" altLang="zh-CN" b="1" dirty="0" err="1">
                <a:solidFill>
                  <a:srgbClr val="FF7C77"/>
                </a:solidFill>
                <a:latin typeface="Consolas" charset="0"/>
              </a:rPr>
              <a:t>inputted_hash</a:t>
            </a:r>
            <a:r>
              <a:rPr lang="en-US" altLang="zh-CN" b="1" dirty="0">
                <a:solidFill>
                  <a:srgbClr val="FF7C77"/>
                </a:solidFill>
                <a:latin typeface="Consolas" charset="0"/>
              </a:rPr>
              <a:t>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48095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Bootstrap Authentication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z="2600" dirty="0"/>
              <a:t>Do</a:t>
            </a:r>
            <a:r>
              <a:rPr lang="zh-CN" altLang="en-US" sz="2600" dirty="0"/>
              <a:t> </a:t>
            </a:r>
            <a:r>
              <a:rPr lang="en-US" altLang="zh-CN" sz="2600" dirty="0"/>
              <a:t>not want to continuously authenticate with password for every command</a:t>
            </a:r>
          </a:p>
          <a:p>
            <a:pPr lvl="1"/>
            <a:r>
              <a:rPr lang="en-US" altLang="zh-CN" sz="2400" dirty="0"/>
              <a:t>Typing, storing, transmitting, checking password: risk of compromise</a:t>
            </a:r>
          </a:p>
          <a:p>
            <a:pPr lvl="1"/>
            <a:endParaRPr lang="en-US" altLang="zh-CN" sz="2400" dirty="0"/>
          </a:p>
          <a:p>
            <a:r>
              <a:rPr lang="en-US" altLang="zh-CN" sz="2600" dirty="0"/>
              <a:t>In Unix login:</a:t>
            </a:r>
          </a:p>
          <a:p>
            <a:pPr lvl="1"/>
            <a:r>
              <a:rPr lang="en-US" altLang="zh-CN" sz="2400" dirty="0"/>
              <a:t>Login process exchanges password for </a:t>
            </a:r>
            <a:r>
              <a:rPr lang="en-US" altLang="zh-CN" sz="2400" b="1" dirty="0" err="1"/>
              <a:t>userid</a:t>
            </a:r>
            <a:endParaRPr lang="en-US" altLang="zh-CN" sz="2400" b="1" dirty="0"/>
          </a:p>
          <a:p>
            <a:pPr lvl="1"/>
            <a:endParaRPr lang="en-US" altLang="zh-CN" sz="2400" b="1" dirty="0"/>
          </a:p>
          <a:p>
            <a:r>
              <a:rPr lang="en-US" altLang="zh-CN" sz="2600" dirty="0"/>
              <a:t>In web applications:</a:t>
            </a:r>
          </a:p>
          <a:p>
            <a:pPr lvl="1"/>
            <a:r>
              <a:rPr lang="en-US" altLang="zh-CN" sz="2400" dirty="0"/>
              <a:t>Often exchange password for a session </a:t>
            </a:r>
            <a:r>
              <a:rPr lang="en-US" altLang="zh-CN" sz="2400" b="1" dirty="0"/>
              <a:t>cookie</a:t>
            </a:r>
          </a:p>
          <a:p>
            <a:pPr lvl="1"/>
            <a:r>
              <a:rPr lang="en-US" altLang="zh-CN" sz="2400" dirty="0"/>
              <a:t>Can think of it as a temporary password that's good for limited time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229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Session Cookies: </a:t>
            </a:r>
            <a:r>
              <a:rPr lang="en-US" altLang="zh-CN" dirty="0" err="1"/>
              <a:t>Strawman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200" dirty="0"/>
              <a:t>First check username and password,</a:t>
            </a:r>
            <a:r>
              <a:rPr lang="zh-CN" altLang="en-US" sz="2200" dirty="0"/>
              <a:t> </a:t>
            </a:r>
            <a:r>
              <a:rPr lang="en-US" altLang="zh-CN" sz="2200" dirty="0"/>
              <a:t>if ok, send:</a:t>
            </a:r>
          </a:p>
          <a:p>
            <a:endParaRPr lang="zh-CN" altLang="en-US" sz="2400" dirty="0"/>
          </a:p>
          <a:p>
            <a:endParaRPr lang="en-US" altLang="zh-CN" sz="2400" dirty="0"/>
          </a:p>
          <a:p>
            <a:r>
              <a:rPr lang="en-US" altLang="zh-CN" sz="2200" dirty="0"/>
              <a:t>Use the tuple to authenticate user for a period of time</a:t>
            </a:r>
          </a:p>
          <a:p>
            <a:pPr lvl="1"/>
            <a:r>
              <a:rPr lang="en-US" altLang="zh-CN" sz="2000" dirty="0"/>
              <a:t>Nice property: no need to store password in memory, or re-enter it often</a:t>
            </a:r>
          </a:p>
          <a:p>
            <a:pPr lvl="1"/>
            <a:r>
              <a:rPr lang="en-US" altLang="zh-CN" sz="2000" i="1" dirty="0" err="1"/>
              <a:t>Server_key</a:t>
            </a:r>
            <a:r>
              <a:rPr lang="en-US" altLang="zh-CN" sz="2000" dirty="0"/>
              <a:t> is there to ensure users can't fabricate hash themselves</a:t>
            </a:r>
          </a:p>
          <a:p>
            <a:pPr lvl="1"/>
            <a:r>
              <a:rPr lang="en-US" altLang="zh-CN" sz="2000" dirty="0"/>
              <a:t>Arbitrary secret string on server, can be changed (invalidating cookies)</a:t>
            </a:r>
          </a:p>
          <a:p>
            <a:pPr lvl="1"/>
            <a:r>
              <a:rPr lang="en-US" altLang="zh-CN" sz="2000" dirty="0"/>
              <a:t>Can verify that the username and expiration time is valid by checking hash</a:t>
            </a:r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14400" y="1660418"/>
            <a:ext cx="771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Consolas" charset="0"/>
              </a:rPr>
              <a:t>{</a:t>
            </a:r>
            <a:r>
              <a:rPr lang="en-US" altLang="zh-CN" b="1" dirty="0">
                <a:solidFill>
                  <a:srgbClr val="FF7C77"/>
                </a:solidFill>
                <a:latin typeface="Consolas" charset="0"/>
              </a:rPr>
              <a:t>username</a:t>
            </a:r>
            <a:r>
              <a:rPr lang="en-US" altLang="zh-CN" b="1" dirty="0">
                <a:latin typeface="Consolas" charset="0"/>
              </a:rPr>
              <a:t>, </a:t>
            </a:r>
            <a:r>
              <a:rPr lang="en-US" altLang="zh-CN" b="1" dirty="0">
                <a:solidFill>
                  <a:srgbClr val="0093FF"/>
                </a:solidFill>
                <a:latin typeface="Consolas" charset="0"/>
              </a:rPr>
              <a:t>expiration</a:t>
            </a:r>
            <a:r>
              <a:rPr lang="en-US" altLang="zh-CN" b="1" dirty="0">
                <a:latin typeface="Consolas" charset="0"/>
              </a:rPr>
              <a:t>, H(</a:t>
            </a:r>
            <a:r>
              <a:rPr lang="en-US" altLang="zh-CN" b="1" dirty="0" err="1">
                <a:solidFill>
                  <a:srgbClr val="9335FF"/>
                </a:solidFill>
                <a:latin typeface="Consolas" charset="0"/>
              </a:rPr>
              <a:t>server_key</a:t>
            </a:r>
            <a:r>
              <a:rPr lang="en-US" altLang="zh-CN" b="1" dirty="0">
                <a:solidFill>
                  <a:srgbClr val="9335FF"/>
                </a:solidFill>
                <a:latin typeface="Consolas" charset="0"/>
              </a:rPr>
              <a:t> </a:t>
            </a:r>
            <a:r>
              <a:rPr lang="en-US" altLang="zh-CN" b="1" dirty="0">
                <a:latin typeface="Consolas" charset="0"/>
              </a:rPr>
              <a:t>| </a:t>
            </a:r>
            <a:r>
              <a:rPr lang="en-US" altLang="zh-CN" b="1" dirty="0">
                <a:solidFill>
                  <a:srgbClr val="FF7C77"/>
                </a:solidFill>
                <a:latin typeface="Consolas" charset="0"/>
              </a:rPr>
              <a:t>username </a:t>
            </a:r>
            <a:r>
              <a:rPr lang="en-US" altLang="zh-CN" b="1" dirty="0">
                <a:latin typeface="Consolas" charset="0"/>
              </a:rPr>
              <a:t>| </a:t>
            </a:r>
            <a:r>
              <a:rPr lang="en-US" altLang="zh-CN" b="1" dirty="0">
                <a:solidFill>
                  <a:srgbClr val="0093FF"/>
                </a:solidFill>
                <a:latin typeface="Consolas" charset="0"/>
              </a:rPr>
              <a:t>expiration</a:t>
            </a:r>
            <a:r>
              <a:rPr lang="en-US" altLang="zh-CN" b="1" dirty="0">
                <a:latin typeface="Consolas" charset="0"/>
              </a:rPr>
              <a:t>)} 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718460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Session Cookies: </a:t>
            </a:r>
            <a:r>
              <a:rPr lang="en-US" altLang="zh-CN" dirty="0" err="1"/>
              <a:t>Strawman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Problem: the same hash can be used for different username/expiration pairs!</a:t>
            </a:r>
          </a:p>
          <a:p>
            <a:pPr lvl="1"/>
            <a:r>
              <a:rPr lang="en-US" altLang="zh-CN" dirty="0"/>
              <a:t>E.g., "</a:t>
            </a:r>
            <a:r>
              <a:rPr lang="en-US" altLang="zh-CN" b="1" dirty="0">
                <a:solidFill>
                  <a:srgbClr val="0432FF"/>
                </a:solidFill>
              </a:rPr>
              <a:t>Ben</a:t>
            </a:r>
            <a:r>
              <a:rPr lang="en-US" altLang="zh-CN" dirty="0"/>
              <a:t>" and "</a:t>
            </a:r>
            <a:r>
              <a:rPr lang="en-US" altLang="zh-CN" b="1" dirty="0">
                <a:solidFill>
                  <a:srgbClr val="FF0000"/>
                </a:solidFill>
              </a:rPr>
              <a:t>22-May-2012</a:t>
            </a:r>
            <a:r>
              <a:rPr lang="en-US" altLang="zh-CN" dirty="0"/>
              <a:t>"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"</a:t>
            </a:r>
            <a:r>
              <a:rPr lang="en-US" altLang="zh-CN" b="1" dirty="0">
                <a:solidFill>
                  <a:srgbClr val="0432FF"/>
                </a:solidFill>
              </a:rPr>
              <a:t>Ben</a:t>
            </a: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en-US" altLang="zh-CN" dirty="0"/>
              <a:t>" and "</a:t>
            </a:r>
            <a:r>
              <a:rPr lang="en-US" altLang="zh-CN" b="1" dirty="0">
                <a:solidFill>
                  <a:srgbClr val="FF0000"/>
                </a:solidFill>
              </a:rPr>
              <a:t>2-May-2012</a:t>
            </a:r>
            <a:r>
              <a:rPr lang="en-US" altLang="zh-CN" dirty="0"/>
              <a:t>"</a:t>
            </a:r>
          </a:p>
          <a:p>
            <a:pPr lvl="1"/>
            <a:r>
              <a:rPr lang="en-US" altLang="zh-CN" dirty="0"/>
              <a:t>Concatenated string used to compute the hash is same in both cases!</a:t>
            </a:r>
          </a:p>
          <a:p>
            <a:pPr lvl="1"/>
            <a:r>
              <a:rPr lang="en-US" altLang="zh-CN" dirty="0"/>
              <a:t>Can impersonate someone with a similar username</a:t>
            </a:r>
          </a:p>
          <a:p>
            <a:pPr lvl="1"/>
            <a:endParaRPr lang="en-US" altLang="zh-CN" dirty="0"/>
          </a:p>
          <a:p>
            <a:r>
              <a:rPr lang="en-US" altLang="zh-CN" sz="2000" dirty="0"/>
              <a:t>Principle: be </a:t>
            </a:r>
            <a:r>
              <a:rPr lang="en-US" altLang="zh-CN" sz="2000" u="sng" dirty="0"/>
              <a:t>explicit</a:t>
            </a:r>
            <a:r>
              <a:rPr lang="en-US" altLang="zh-CN" sz="2000" dirty="0"/>
              <a:t> and </a:t>
            </a:r>
            <a:r>
              <a:rPr lang="en-US" altLang="zh-CN" sz="2000" u="sng" dirty="0"/>
              <a:t>unambiguous</a:t>
            </a:r>
            <a:r>
              <a:rPr lang="en-US" altLang="zh-CN" sz="2000" dirty="0"/>
              <a:t> when it comes to security</a:t>
            </a:r>
          </a:p>
          <a:p>
            <a:pPr lvl="1"/>
            <a:r>
              <a:rPr lang="en-US" altLang="zh-CN" dirty="0"/>
              <a:t>E.g., use an invertible delimiter scheme for hashing several parts together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61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Phishing Attacks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Adversary tricks user into visiting legitimate-looking web site (e.g., bank)</a:t>
            </a:r>
          </a:p>
          <a:p>
            <a:pPr lvl="1"/>
            <a:r>
              <a:rPr lang="en-US" altLang="zh-CN" dirty="0"/>
              <a:t>Asks for username/</a:t>
            </a:r>
            <a:r>
              <a:rPr lang="en-US" altLang="zh-CN" dirty="0" err="1"/>
              <a:t>passwd</a:t>
            </a:r>
            <a:endParaRPr lang="en-US" altLang="zh-CN" dirty="0"/>
          </a:p>
          <a:p>
            <a:pPr lvl="1"/>
            <a:r>
              <a:rPr lang="en-US" altLang="zh-CN" dirty="0"/>
              <a:t>Actually a different server operated by adversary</a:t>
            </a:r>
          </a:p>
          <a:p>
            <a:pPr lvl="2"/>
            <a:r>
              <a:rPr lang="en-US" altLang="zh-CN" sz="1600" dirty="0"/>
              <a:t>E.g., </a:t>
            </a:r>
            <a:r>
              <a:rPr lang="en-US" altLang="zh-CN" sz="1600" b="1" dirty="0"/>
              <a:t>bank</a:t>
            </a:r>
            <a:r>
              <a:rPr lang="en-US" altLang="zh-CN" sz="1600" b="1" u="sng" dirty="0">
                <a:solidFill>
                  <a:srgbClr val="FF0000"/>
                </a:solidFill>
              </a:rPr>
              <a:t>0</a:t>
            </a:r>
            <a:r>
              <a:rPr lang="en-US" altLang="zh-CN" sz="1600" b="1" dirty="0"/>
              <a:t>famerica.com</a:t>
            </a:r>
            <a:r>
              <a:rPr lang="en-US" altLang="zh-CN" sz="1600" dirty="0"/>
              <a:t> instead of </a:t>
            </a:r>
            <a:r>
              <a:rPr lang="en-US" altLang="zh-CN" sz="1600" b="1" dirty="0" err="1"/>
              <a:t>bank</a:t>
            </a:r>
            <a:r>
              <a:rPr lang="en-US" altLang="zh-CN" sz="1600" b="1" u="sng" dirty="0" err="1">
                <a:solidFill>
                  <a:srgbClr val="FF0000"/>
                </a:solidFill>
              </a:rPr>
              <a:t>o</a:t>
            </a:r>
            <a:r>
              <a:rPr lang="en-US" altLang="zh-CN" sz="1600" b="1" dirty="0" err="1"/>
              <a:t>famerica.com</a:t>
            </a:r>
            <a:endParaRPr lang="en-US" altLang="zh-CN" sz="1600" b="1" dirty="0"/>
          </a:p>
          <a:p>
            <a:pPr lvl="1"/>
            <a:r>
              <a:rPr lang="en-US" altLang="zh-CN" dirty="0"/>
              <a:t>Stores any username/</a:t>
            </a:r>
            <a:r>
              <a:rPr lang="en-US" altLang="zh-CN" dirty="0" err="1"/>
              <a:t>passwd</a:t>
            </a:r>
            <a:r>
              <a:rPr lang="en-US" altLang="zh-CN" dirty="0"/>
              <a:t> entered by victims</a:t>
            </a:r>
          </a:p>
          <a:p>
            <a:pPr lvl="1"/>
            <a:r>
              <a:rPr lang="en-US" altLang="zh-CN" dirty="0"/>
              <a:t>Adversary can now impersonate victims on the real web site</a:t>
            </a:r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2195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Key Problem of Password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Key problem: once you send a password to the server, it can impersonate you</a:t>
            </a:r>
          </a:p>
          <a:p>
            <a:pPr lvl="1"/>
            <a:r>
              <a:rPr lang="en-US" altLang="zh-CN" sz="2000" dirty="0"/>
              <a:t>Solved part of the problem by hashing the password database</a:t>
            </a:r>
          </a:p>
          <a:p>
            <a:pPr lvl="1"/>
            <a:r>
              <a:rPr lang="en-US" altLang="zh-CN" sz="2000" dirty="0"/>
              <a:t>But still sending the password to the server to verify on login</a:t>
            </a:r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505572"/>
            <a:ext cx="3352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426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Tech 1: challenge-response scheme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Challenge-response </a:t>
            </a:r>
          </a:p>
          <a:p>
            <a:pPr lvl="1"/>
            <a:r>
              <a:rPr lang="en-US" altLang="zh-CN" sz="2000" dirty="0"/>
              <a:t>Server chooses a random value </a:t>
            </a:r>
            <a:r>
              <a:rPr lang="en-US" altLang="zh-CN" sz="2000" b="1" dirty="0"/>
              <a:t>R</a:t>
            </a:r>
            <a:r>
              <a:rPr lang="en-US" altLang="zh-CN" sz="2000" dirty="0"/>
              <a:t>, sends it to client</a:t>
            </a:r>
          </a:p>
          <a:p>
            <a:pPr lvl="1"/>
            <a:r>
              <a:rPr lang="en-US" altLang="zh-CN" sz="2000" dirty="0"/>
              <a:t>Client computes </a:t>
            </a:r>
            <a:r>
              <a:rPr lang="en-US" altLang="zh-CN" sz="2000" b="1" dirty="0"/>
              <a:t>H(R + password)</a:t>
            </a:r>
            <a:r>
              <a:rPr lang="en-US" altLang="zh-CN" sz="2000" dirty="0"/>
              <a:t> and sends to server</a:t>
            </a:r>
          </a:p>
          <a:p>
            <a:pPr lvl="1"/>
            <a:r>
              <a:rPr lang="en-US" altLang="zh-CN" sz="2000" dirty="0"/>
              <a:t>Server checks if this matches its computation of hash with expected password</a:t>
            </a:r>
          </a:p>
          <a:p>
            <a:pPr lvl="1"/>
            <a:r>
              <a:rPr lang="en-US" altLang="zh-CN" sz="2000" dirty="0"/>
              <a:t>If the server didn't already know password, still doesn't know</a:t>
            </a:r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7517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Tech 1: challenge-response scheme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188295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lang="zh-CN" altLang="en-US" dirty="0"/>
          </a:p>
          <a:p>
            <a:r>
              <a:rPr lang="en-US" altLang="zh-CN" dirty="0"/>
              <a:t>Adversary only learns H(</a:t>
            </a:r>
            <a:r>
              <a:rPr lang="en-US" altLang="zh-CN" b="1" dirty="0"/>
              <a:t>valarMorghul1s </a:t>
            </a:r>
            <a:r>
              <a:rPr lang="en-US" altLang="zh-CN" dirty="0"/>
              <a:t>| </a:t>
            </a:r>
            <a:r>
              <a:rPr lang="en-US" altLang="zh-CN" b="1" dirty="0"/>
              <a:t>458643</a:t>
            </a:r>
            <a:r>
              <a:rPr lang="en-US" altLang="zh-CN" dirty="0"/>
              <a:t>); can</a:t>
            </a:r>
            <a:r>
              <a:rPr lang="zh-CN" altLang="en-US" dirty="0"/>
              <a:t> </a:t>
            </a:r>
            <a:r>
              <a:rPr lang="en-US" altLang="zh-CN" dirty="0"/>
              <a:t>not recover the password from that 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127182"/>
            <a:ext cx="8229600" cy="276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570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Tech 2: use passwords to authenticate the server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340"/>
            <a:ext cx="8229600" cy="4140460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Make the server prove it knows your password</a:t>
            </a:r>
          </a:p>
          <a:p>
            <a:pPr lvl="1"/>
            <a:r>
              <a:rPr lang="en-US" altLang="zh-CN" dirty="0"/>
              <a:t>Client chooses </a:t>
            </a:r>
            <a:r>
              <a:rPr lang="en-US" altLang="zh-CN" b="1" dirty="0"/>
              <a:t>Q</a:t>
            </a:r>
            <a:r>
              <a:rPr lang="en-US" altLang="zh-CN" dirty="0"/>
              <a:t>, sends to server, server computes </a:t>
            </a:r>
            <a:r>
              <a:rPr lang="en-US" altLang="zh-CN" b="1" dirty="0"/>
              <a:t>H(Q + password)</a:t>
            </a:r>
            <a:r>
              <a:rPr lang="en-US" altLang="zh-CN" dirty="0"/>
              <a:t>, replies</a:t>
            </a:r>
          </a:p>
          <a:p>
            <a:pPr lvl="1"/>
            <a:r>
              <a:rPr lang="en-US" altLang="zh-CN" dirty="0"/>
              <a:t>Only the authentic server would know your password!</a:t>
            </a:r>
          </a:p>
          <a:p>
            <a:r>
              <a:rPr lang="en-US" altLang="zh-CN" sz="2000" dirty="0"/>
              <a:t>Unfortunately, not many systems use this in practice</a:t>
            </a:r>
          </a:p>
          <a:p>
            <a:pPr lvl="1"/>
            <a:r>
              <a:rPr lang="en-US" altLang="zh-CN" dirty="0"/>
              <a:t>In part because app developers just care about app authenticating user...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2715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Tech 2: use passwords to authenticate the server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5332"/>
            <a:ext cx="8229600" cy="4212468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Complication</a:t>
            </a:r>
            <a:r>
              <a:rPr lang="en-US" altLang="zh-CN" sz="2000" dirty="0"/>
              <a:t>: could be used with first scheme to fool server!</a:t>
            </a:r>
          </a:p>
          <a:p>
            <a:pPr lvl="1"/>
            <a:r>
              <a:rPr lang="en-US" altLang="zh-CN" dirty="0"/>
              <a:t>First, try to log into the server: get the server's challenge </a:t>
            </a:r>
            <a:r>
              <a:rPr lang="en-US" altLang="zh-CN" b="1" dirty="0"/>
              <a:t>R</a:t>
            </a:r>
          </a:p>
          <a:p>
            <a:pPr lvl="1"/>
            <a:r>
              <a:rPr lang="en-US" altLang="zh-CN" dirty="0"/>
              <a:t>Then, decide you want to test the server: send it the same </a:t>
            </a:r>
            <a:r>
              <a:rPr lang="en-US" altLang="zh-CN" b="1" dirty="0"/>
              <a:t>R</a:t>
            </a:r>
          </a:p>
          <a:p>
            <a:pPr lvl="1"/>
            <a:r>
              <a:rPr lang="en-US" altLang="zh-CN" dirty="0"/>
              <a:t>Send server's reply back to it as response to the original challenge</a:t>
            </a:r>
          </a:p>
          <a:p>
            <a:r>
              <a:rPr lang="en-US" altLang="zh-CN" sz="2000" b="1" dirty="0"/>
              <a:t>Principle</a:t>
            </a:r>
            <a:r>
              <a:rPr lang="en-US" altLang="zh-CN" sz="2000" dirty="0"/>
              <a:t>: be explicit, again!</a:t>
            </a:r>
          </a:p>
          <a:p>
            <a:pPr lvl="1"/>
            <a:r>
              <a:rPr lang="en-US" altLang="zh-CN" dirty="0"/>
              <a:t>E.g., hash the intended recipient of response (e.g., client or server), and have the recipient verify it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819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https://www.xudongz.com/cache/2f378473dbd4878e1f47edf3a1b75b15789925cc6c56e462a2642786073f4e9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0" y="193161"/>
            <a:ext cx="13846895" cy="778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552351"/>
            <a:ext cx="7136954" cy="310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12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Tech 3: turn offline into online attack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579296" cy="3771636"/>
          </a:xfrm>
        </p:spPr>
        <p:txBody>
          <a:bodyPr>
            <a:noAutofit/>
          </a:bodyPr>
          <a:lstStyle/>
          <a:p>
            <a:r>
              <a:rPr lang="en-US" altLang="zh-CN" dirty="0"/>
              <a:t>Turn phishing attacks from </a:t>
            </a:r>
            <a:r>
              <a:rPr lang="en-US" altLang="zh-CN" b="1" dirty="0"/>
              <a:t>offline</a:t>
            </a:r>
            <a:r>
              <a:rPr lang="en-US" altLang="zh-CN" dirty="0"/>
              <a:t> into </a:t>
            </a:r>
            <a:r>
              <a:rPr lang="en-US" altLang="zh-CN" b="1" dirty="0"/>
              <a:t>online</a:t>
            </a:r>
            <a:r>
              <a:rPr lang="en-US" altLang="zh-CN" dirty="0"/>
              <a:t> attacks</a:t>
            </a:r>
          </a:p>
          <a:p>
            <a:pPr lvl="1"/>
            <a:r>
              <a:rPr lang="en-US" altLang="zh-CN" dirty="0"/>
              <a:t>If adversary doesn't have the right image, users will know the site is fake</a:t>
            </a:r>
          </a:p>
          <a:p>
            <a:pPr lvl="1"/>
            <a:r>
              <a:rPr lang="en-US" altLang="zh-CN" dirty="0"/>
              <a:t>Adversary could talk to real site, fetch image for each user that logs in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885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"</a:t>
            </a:r>
            <a:r>
              <a:rPr kumimoji="1" lang="en-US" altLang="zh-CN" dirty="0" err="1"/>
              <a:t>Sitekey</a:t>
            </a:r>
            <a:r>
              <a:rPr kumimoji="1" lang="en-US" altLang="zh-CN" dirty="0"/>
              <a:t>"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036184"/>
            <a:ext cx="7812360" cy="458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57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Tech 3: turn offline into online attack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3771636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Why is it still useful, then?</a:t>
            </a:r>
          </a:p>
          <a:p>
            <a:pPr lvl="1"/>
            <a:r>
              <a:rPr lang="en-US" altLang="zh-CN" dirty="0"/>
              <a:t>Requires more efforts on adversary's part to mount attack</a:t>
            </a:r>
          </a:p>
          <a:p>
            <a:pPr lvl="1"/>
            <a:r>
              <a:rPr lang="en-US" altLang="zh-CN" dirty="0"/>
              <a:t>Even if adversary does this, bank can detect it</a:t>
            </a:r>
          </a:p>
          <a:p>
            <a:pPr lvl="1"/>
            <a:r>
              <a:rPr lang="en-US" altLang="zh-CN" dirty="0"/>
              <a:t>Watch for many requests coming from a single computer</a:t>
            </a:r>
          </a:p>
          <a:p>
            <a:pPr lvl="1"/>
            <a:r>
              <a:rPr lang="en-US" altLang="zh-CN" dirty="0"/>
              <a:t>That computer might be trying to impersonate site</a:t>
            </a:r>
          </a:p>
          <a:p>
            <a:pPr lvl="1"/>
            <a:r>
              <a:rPr lang="en-US" altLang="zh-CN" dirty="0"/>
              <a:t>Turns an offline/passive attack into an online/active attack</a:t>
            </a:r>
          </a:p>
          <a:p>
            <a:r>
              <a:rPr lang="en-US" altLang="zh-CN" sz="2000" dirty="0"/>
              <a:t>Key insight</a:t>
            </a:r>
          </a:p>
          <a:p>
            <a:pPr lvl="1"/>
            <a:r>
              <a:rPr lang="en-US" altLang="zh-CN" dirty="0"/>
              <a:t>Don't need perfect security, small improvements can help</a:t>
            </a:r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6166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Tech 4: Specific password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Make passwords specific to a site</a:t>
            </a:r>
          </a:p>
          <a:p>
            <a:pPr lvl="1"/>
            <a:r>
              <a:rPr lang="en-US" altLang="zh-CN" sz="2000" dirty="0"/>
              <a:t>Instead of sending password, send H(</a:t>
            </a:r>
            <a:r>
              <a:rPr lang="en-US" altLang="zh-CN" sz="2000" dirty="0" err="1"/>
              <a:t>servername</a:t>
            </a:r>
            <a:r>
              <a:rPr lang="en-US" altLang="zh-CN" sz="2000" dirty="0"/>
              <a:t> + password)</a:t>
            </a:r>
          </a:p>
          <a:p>
            <a:pPr lvl="1"/>
            <a:r>
              <a:rPr lang="en-US" altLang="zh-CN" sz="2000" dirty="0"/>
              <a:t>Just like a basic password scheme, from the server's point of view</a:t>
            </a:r>
          </a:p>
          <a:p>
            <a:pPr lvl="1"/>
            <a:endParaRPr lang="en-US" altLang="zh-CN" sz="2000" dirty="0"/>
          </a:p>
          <a:p>
            <a:r>
              <a:rPr lang="en-US" altLang="zh-CN" sz="2000" dirty="0"/>
              <a:t>Except impersonator on another server gets diff passwd</a:t>
            </a:r>
          </a:p>
          <a:p>
            <a:r>
              <a:rPr lang="en-US" altLang="zh-CN" sz="2000" dirty="0"/>
              <a:t>Recommendation</a:t>
            </a:r>
            <a:endParaRPr lang="en-US" altLang="zh-CN" sz="2400" dirty="0"/>
          </a:p>
          <a:p>
            <a:pPr lvl="1"/>
            <a:r>
              <a:rPr lang="en-US" altLang="zh-CN" sz="2000" dirty="0"/>
              <a:t>E.g.,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LastPass</a:t>
            </a:r>
            <a:endParaRPr lang="en-US" altLang="zh-CN" sz="2000" dirty="0"/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189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Tech 5: one-time passwords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3324"/>
            <a:ext cx="8435280" cy="4320480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2400" dirty="0"/>
              <a:t>One-time Password</a:t>
            </a:r>
          </a:p>
          <a:p>
            <a:pPr lvl="1"/>
            <a:r>
              <a:rPr lang="en-US" altLang="zh-CN" sz="2000" dirty="0"/>
              <a:t>If adversary intercepts password, can keep using it over and over</a:t>
            </a:r>
          </a:p>
          <a:p>
            <a:pPr lvl="1"/>
            <a:r>
              <a:rPr lang="en-US" altLang="zh-CN" sz="2000" dirty="0"/>
              <a:t>Can implement one-time passwords: need to use a different password every time</a:t>
            </a:r>
          </a:p>
          <a:p>
            <a:r>
              <a:rPr lang="en-US" altLang="zh-CN" sz="2400" dirty="0"/>
              <a:t>Design: construct a long chain of hashes.</a:t>
            </a:r>
          </a:p>
          <a:p>
            <a:pPr lvl="1"/>
            <a:r>
              <a:rPr lang="en-US" altLang="zh-CN" sz="2000" dirty="0"/>
              <a:t>Start with password and salt, as before</a:t>
            </a:r>
          </a:p>
          <a:p>
            <a:pPr lvl="1"/>
            <a:r>
              <a:rPr lang="en-US" altLang="zh-CN" sz="2000" dirty="0"/>
              <a:t>Repeatedly apply hash, n times, to get n passwords</a:t>
            </a:r>
          </a:p>
          <a:p>
            <a:pPr lvl="1"/>
            <a:r>
              <a:rPr lang="en-US" altLang="zh-CN" sz="2000" dirty="0"/>
              <a:t>Server stores x = H(H(H(H(...(H(</a:t>
            </a:r>
            <a:r>
              <a:rPr lang="en-US" altLang="zh-CN" sz="2000" dirty="0" err="1"/>
              <a:t>salt+password</a:t>
            </a:r>
            <a:r>
              <a:rPr lang="en-US" altLang="zh-CN" sz="2000" dirty="0"/>
              <a:t>)))))) = </a:t>
            </a:r>
            <a:r>
              <a:rPr lang="en-US" altLang="zh-CN" sz="2000" dirty="0" err="1"/>
              <a:t>H</a:t>
            </a:r>
            <a:r>
              <a:rPr lang="en-US" altLang="zh-CN" sz="2000" baseline="30000" dirty="0" err="1"/>
              <a:t>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salt+password</a:t>
            </a:r>
            <a:r>
              <a:rPr lang="en-US" altLang="zh-CN" sz="2000" dirty="0"/>
              <a:t>)</a:t>
            </a:r>
          </a:p>
          <a:p>
            <a:r>
              <a:rPr lang="en-US" altLang="zh-CN" sz="2400" dirty="0"/>
              <a:t>To authenticate, send token=H</a:t>
            </a:r>
            <a:r>
              <a:rPr lang="en-US" altLang="zh-CN" sz="2400" baseline="30000" dirty="0"/>
              <a:t>{n-1}</a:t>
            </a:r>
            <a:r>
              <a:rPr lang="en-US" altLang="zh-CN" sz="2400" dirty="0"/>
              <a:t>(</a:t>
            </a:r>
            <a:r>
              <a:rPr lang="en-US" altLang="zh-CN" sz="2400" dirty="0" err="1"/>
              <a:t>salt+password</a:t>
            </a:r>
            <a:r>
              <a:rPr lang="en-US" altLang="zh-CN" sz="2400" dirty="0"/>
              <a:t>)</a:t>
            </a:r>
          </a:p>
          <a:p>
            <a:pPr lvl="1"/>
            <a:r>
              <a:rPr lang="en-US" altLang="zh-CN" sz="2000" dirty="0"/>
              <a:t>Server verifies that x = H(token), then sets x &lt;- token</a:t>
            </a:r>
          </a:p>
          <a:p>
            <a:pPr lvl="1"/>
            <a:r>
              <a:rPr lang="en-US" altLang="zh-CN" sz="2000" dirty="0"/>
              <a:t>User carries a printout of a few hashes, or uses smartphone to compute them.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6936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Tech 5: one-time passwords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7859216" cy="3771636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Alternative design: include time in the hash (Google's 2-step verification)</a:t>
            </a:r>
          </a:p>
          <a:p>
            <a:pPr lvl="1"/>
            <a:r>
              <a:rPr lang="en-US" altLang="zh-CN" sz="2000" dirty="0"/>
              <a:t>Server and user's smartphone share some secret string K</a:t>
            </a:r>
          </a:p>
          <a:p>
            <a:pPr lvl="1"/>
            <a:r>
              <a:rPr lang="en-US" altLang="zh-CN" sz="2000" dirty="0"/>
              <a:t>To authenticate, smartphone computes H(K || current time)</a:t>
            </a:r>
          </a:p>
          <a:p>
            <a:pPr lvl="1"/>
            <a:r>
              <a:rPr lang="en-US" altLang="zh-CN" sz="2000" dirty="0"/>
              <a:t>User sends hash value to server, server can check a few recent time values.</a:t>
            </a:r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9901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Google's App-specific password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94" y="1208774"/>
            <a:ext cx="8017546" cy="31608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357667"/>
            <a:ext cx="8318500" cy="70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850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400" dirty="0"/>
              <a:t>Tech 6: bind authentication and request authorization</a:t>
            </a:r>
            <a:endParaRPr kumimoji="1"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One way to look at problem: sending password authorizes any request</a:t>
            </a:r>
          </a:p>
          <a:p>
            <a:pPr lvl="1"/>
            <a:r>
              <a:rPr lang="en-US" altLang="zh-CN" sz="1600" dirty="0"/>
              <a:t>Even requests by adversary that intercepts our password</a:t>
            </a:r>
          </a:p>
          <a:p>
            <a:pPr lvl="1"/>
            <a:r>
              <a:rPr lang="en-US" altLang="zh-CN" sz="1600" dirty="0"/>
              <a:t>A different design: use password to authenticate any request</a:t>
            </a:r>
          </a:p>
          <a:p>
            <a:pPr lvl="1"/>
            <a:r>
              <a:rPr lang="en-US" altLang="zh-CN" sz="1600" b="1" dirty="0"/>
              <a:t>req = { username, "write XX to </a:t>
            </a:r>
            <a:r>
              <a:rPr lang="en-US" altLang="zh-CN" sz="1600" b="1" dirty="0" err="1"/>
              <a:t>exam.txt</a:t>
            </a:r>
            <a:r>
              <a:rPr lang="en-US" altLang="zh-CN" sz="1600" b="1" dirty="0"/>
              <a:t>", H(password + "write ..") }</a:t>
            </a:r>
          </a:p>
          <a:p>
            <a:pPr lvl="1"/>
            <a:endParaRPr lang="en-US" altLang="zh-CN" sz="1600" b="1" dirty="0"/>
          </a:p>
          <a:p>
            <a:r>
              <a:rPr lang="en-US" altLang="zh-CN" dirty="0"/>
              <a:t>Server can check if this is a legitimate </a:t>
            </a:r>
            <a:r>
              <a:rPr lang="en-US" altLang="zh-CN" dirty="0" err="1"/>
              <a:t>req</a:t>
            </a:r>
            <a:r>
              <a:rPr lang="en-US" altLang="zh-CN" dirty="0"/>
              <a:t> from user using password</a:t>
            </a:r>
          </a:p>
          <a:p>
            <a:pPr lvl="1"/>
            <a:r>
              <a:rPr lang="en-US" altLang="zh-CN" sz="1600" dirty="0"/>
              <a:t>Even if adversary intercepts request, cannot steal/misuse password</a:t>
            </a:r>
          </a:p>
          <a:p>
            <a:pPr lvl="1"/>
            <a:r>
              <a:rPr lang="en-US" altLang="zh-CN" sz="1600" dirty="0"/>
              <a:t>In practice, don't want to use password, use some session token instead</a:t>
            </a:r>
          </a:p>
          <a:p>
            <a:pPr lvl="1"/>
            <a:r>
              <a:rPr lang="en-US" altLang="zh-CN" sz="1600" dirty="0"/>
              <a:t>Could combine well with one-time passwords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4474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Tech 7: FIDO: Replace the Password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7" y="1273324"/>
            <a:ext cx="9144000" cy="4247812"/>
          </a:xfrm>
          <a:prstGeom prst="rect">
            <a:avLst/>
          </a:prstGeom>
        </p:spPr>
      </p:pic>
      <p:pic>
        <p:nvPicPr>
          <p:cNvPr id="3074" name="Picture 2" descr="尤比科安全密钥 YubiKey 5C NFC USB-C/FIDO2/WebAuthn/U2F/2 级认证/高耐用性/抗冲击性/防水">
            <a:extLst>
              <a:ext uri="{FF2B5EF4-FFF2-40B4-BE49-F238E27FC236}">
                <a16:creationId xmlns:a16="http://schemas.microsoft.com/office/drawing/2014/main" id="{1727FC63-A0CC-AE45-9A8E-2058D65AF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71861"/>
            <a:ext cx="685263" cy="6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2755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CA1071-2D0D-FA45-82B7-244FE6CD6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1BAC54-5B9A-D544-B7E1-9D1537193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"/>
            <a:ext cx="9144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04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22805"/>
            <a:ext cx="10129627" cy="5697915"/>
          </a:xfrm>
        </p:spPr>
      </p:pic>
      <p:sp>
        <p:nvSpPr>
          <p:cNvPr id="5" name="AutoShape 4" descr="https://i.lihkg.com/540/http:/static.apple.nextmedia.com/images/e-paper/20170513/large/1494670010_39f6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static.apple.nextmedia.com/images/e-paper/20170513/large/1494670010_39f6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922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Bindings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47664" y="1921396"/>
            <a:ext cx="2160240" cy="17281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7704" y="286621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Private key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7704" y="21641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Fingerprint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08104" y="1921396"/>
            <a:ext cx="2160240" cy="17281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68144" y="286621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Publish key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68144" y="216413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User ID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接箭头连接符 10"/>
          <p:cNvCxnSpPr>
            <a:stCxn id="6" idx="2"/>
            <a:endCxn id="5" idx="0"/>
          </p:cNvCxnSpPr>
          <p:nvPr/>
        </p:nvCxnSpPr>
        <p:spPr>
          <a:xfrm>
            <a:off x="2627784" y="2533464"/>
            <a:ext cx="0" cy="332746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2"/>
            <a:endCxn id="8" idx="0"/>
          </p:cNvCxnSpPr>
          <p:nvPr/>
        </p:nvCxnSpPr>
        <p:spPr>
          <a:xfrm>
            <a:off x="6588224" y="2533464"/>
            <a:ext cx="0" cy="332746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1"/>
            <a:endCxn id="5" idx="3"/>
          </p:cNvCxnSpPr>
          <p:nvPr/>
        </p:nvCxnSpPr>
        <p:spPr>
          <a:xfrm flipH="1">
            <a:off x="3347864" y="3050876"/>
            <a:ext cx="252028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835696" y="386561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Phone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60132" y="386561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56843" y="4389618"/>
            <a:ext cx="2613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Secure by hardware (e.g., Enclave)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522483" y="438961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Secure by isolation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7203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Bootstrapping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4393"/>
            <a:ext cx="8435280" cy="4047836"/>
          </a:xfrm>
        </p:spPr>
        <p:txBody>
          <a:bodyPr>
            <a:noAutofit/>
          </a:bodyPr>
          <a:lstStyle/>
          <a:p>
            <a:r>
              <a:rPr lang="en-US" altLang="zh-CN" sz="1800" dirty="0"/>
              <a:t>How to initially set a password for an account?</a:t>
            </a:r>
          </a:p>
          <a:p>
            <a:pPr lvl="1"/>
            <a:r>
              <a:rPr lang="en-US" altLang="zh-CN" sz="1600" dirty="0"/>
              <a:t>If adversary can subvert this process, cannot rely on much else</a:t>
            </a:r>
          </a:p>
          <a:p>
            <a:pPr lvl="1"/>
            <a:r>
              <a:rPr lang="en-US" altLang="zh-CN" sz="1600" dirty="0"/>
              <a:t>MIT: admissions office vets each student, hands out account codes</a:t>
            </a:r>
          </a:p>
          <a:p>
            <a:pPr lvl="1"/>
            <a:r>
              <a:rPr lang="en-US" altLang="zh-CN" sz="1600" dirty="0"/>
              <a:t>Many web sites: anyone with an email can create a new account</a:t>
            </a:r>
          </a:p>
          <a:p>
            <a:r>
              <a:rPr lang="en-US" altLang="zh-CN" sz="1800" dirty="0"/>
              <a:t>Changing password (e.g., after compromise)</a:t>
            </a:r>
          </a:p>
          <a:p>
            <a:pPr lvl="1"/>
            <a:r>
              <a:rPr lang="en-US" altLang="zh-CN" sz="1600" dirty="0"/>
              <a:t>Need some additional mechanism to differentiate user vs. attacker</a:t>
            </a:r>
          </a:p>
          <a:p>
            <a:pPr lvl="1"/>
            <a:r>
              <a:rPr lang="en-US" altLang="zh-CN" sz="1600" dirty="0"/>
              <a:t>MIT: walk over to accounts office, show ID, admin can reset password</a:t>
            </a:r>
          </a:p>
          <a:p>
            <a:pPr lvl="1"/>
            <a:r>
              <a:rPr lang="en-US" altLang="zh-CN" sz="1600" dirty="0"/>
              <a:t>Many sites: additional "security" questions used to reset password</a:t>
            </a:r>
          </a:p>
          <a:p>
            <a:r>
              <a:rPr lang="en-US" altLang="zh-CN" sz="1800" dirty="0"/>
              <a:t>Password bootstrap / reset mechanisms are part of the security system</a:t>
            </a:r>
          </a:p>
          <a:p>
            <a:pPr lvl="1"/>
            <a:r>
              <a:rPr lang="en-US" altLang="zh-CN" sz="1600" dirty="0"/>
              <a:t>Can sometimes be weaker than the password mechanisms</a:t>
            </a:r>
          </a:p>
          <a:p>
            <a:pPr lvl="1"/>
            <a:r>
              <a:rPr lang="en-US" altLang="zh-CN" sz="1600" dirty="0"/>
              <a:t>Sarah Palin's Yahoo account was compromised by guessing security Q's</a:t>
            </a:r>
          </a:p>
          <a:p>
            <a:pPr lvl="1"/>
            <a:r>
              <a:rPr lang="en-US" altLang="zh-CN" sz="1600" dirty="0"/>
              <a:t>Personal information can be easy to find online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3760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Security</a:t>
            </a:r>
            <a:r>
              <a:rPr lang="zh-CN" altLang="en-US" dirty="0"/>
              <a:t> </a:t>
            </a:r>
            <a:r>
              <a:rPr lang="en-US" altLang="zh-CN" dirty="0"/>
              <a:t>Principles</a:t>
            </a:r>
            <a:r>
              <a:rPr lang="zh-CN" altLang="en-US" dirty="0"/>
              <a:t>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121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dirty="0"/>
              <a:t>Principle of Least Privilege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Deal with bugs / incomplete mediation</a:t>
            </a:r>
          </a:p>
          <a:p>
            <a:pPr lvl="1"/>
            <a:r>
              <a:rPr lang="en-US" altLang="zh-CN" dirty="0"/>
              <a:t>Any component that can arbitrarily access a resource must invoke the guard</a:t>
            </a:r>
          </a:p>
          <a:p>
            <a:pPr lvl="1"/>
            <a:r>
              <a:rPr lang="en-US" altLang="zh-CN" dirty="0"/>
              <a:t>If component has a bug or design mistake, can lead to incomplete mediation</a:t>
            </a:r>
          </a:p>
          <a:p>
            <a:pPr lvl="1"/>
            <a:r>
              <a:rPr lang="en-US" altLang="zh-CN" dirty="0"/>
              <a:t>General plan: reduce the number of components that must invoke the guard</a:t>
            </a:r>
          </a:p>
          <a:p>
            <a:pPr lvl="2"/>
            <a:r>
              <a:rPr lang="en-US" altLang="zh-CN" sz="1600" dirty="0"/>
              <a:t>E.g., arrange for DB server to check permissions on records returned, then security does not depend as much on </a:t>
            </a:r>
            <a:r>
              <a:rPr lang="en-US" altLang="zh-CN" sz="1600" i="1" dirty="0" err="1"/>
              <a:t>lookup.cgi</a:t>
            </a:r>
            <a:endParaRPr lang="en-US" altLang="zh-CN" sz="1600" i="1" dirty="0"/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8929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Trust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Privileged components are "trusted"</a:t>
            </a:r>
          </a:p>
          <a:p>
            <a:pPr lvl="1"/>
            <a:r>
              <a:rPr lang="en-US" altLang="zh-CN" b="1" dirty="0">
                <a:solidFill>
                  <a:schemeClr val="accent1"/>
                </a:solidFill>
              </a:rPr>
              <a:t>Trusted is bad</a:t>
            </a:r>
            <a:r>
              <a:rPr lang="en-US" altLang="zh-CN" dirty="0"/>
              <a:t>: you</a:t>
            </a:r>
            <a:r>
              <a:rPr lang="zh-CN" altLang="en-US" dirty="0"/>
              <a:t> </a:t>
            </a:r>
            <a:r>
              <a:rPr lang="en-US" altLang="zh-CN" dirty="0"/>
              <a:t>are in trouble if a trusted component breaks</a:t>
            </a:r>
          </a:p>
          <a:p>
            <a:pPr lvl="1"/>
            <a:r>
              <a:rPr lang="en-US" altLang="zh-CN" b="1" dirty="0">
                <a:solidFill>
                  <a:schemeClr val="accent1"/>
                </a:solidFill>
              </a:rPr>
              <a:t>Untrusted components are good</a:t>
            </a:r>
            <a:r>
              <a:rPr lang="en-US" altLang="zh-CN" dirty="0"/>
              <a:t>: does</a:t>
            </a:r>
            <a:r>
              <a:rPr lang="zh-CN" altLang="en-US" dirty="0"/>
              <a:t> </a:t>
            </a:r>
            <a:r>
              <a:rPr lang="en-US" altLang="zh-CN" dirty="0"/>
              <a:t>not matter if they break</a:t>
            </a:r>
          </a:p>
          <a:p>
            <a:pPr lvl="1"/>
            <a:r>
              <a:rPr lang="en-US" altLang="zh-CN" dirty="0"/>
              <a:t>Good design has </a:t>
            </a:r>
            <a:r>
              <a:rPr lang="en-US" altLang="zh-CN" b="1" dirty="0"/>
              <a:t>few trusted components</a:t>
            </a:r>
            <a:r>
              <a:rPr lang="en-US" altLang="zh-CN" dirty="0"/>
              <a:t>, other things do</a:t>
            </a:r>
            <a:r>
              <a:rPr lang="zh-CN" altLang="en-US" dirty="0"/>
              <a:t> </a:t>
            </a:r>
            <a:r>
              <a:rPr lang="en-US" altLang="zh-CN" dirty="0"/>
              <a:t>not affect security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6999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Users Make Mistakes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Social engineering, phishing attacks</a:t>
            </a:r>
          </a:p>
          <a:p>
            <a:pPr lvl="1"/>
            <a:r>
              <a:rPr lang="en-US" altLang="zh-CN" dirty="0"/>
              <a:t>How many of you really read the permission acquired by apps during installing?</a:t>
            </a:r>
          </a:p>
          <a:p>
            <a:r>
              <a:rPr lang="en-US" altLang="zh-CN" b="1" dirty="0"/>
              <a:t>Good idea: threat model should not assume users are perfect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5584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Cost of Security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sz="2400" dirty="0"/>
              <a:t>Security VS. Availability</a:t>
            </a:r>
          </a:p>
          <a:p>
            <a:pPr lvl="1"/>
            <a:r>
              <a:rPr lang="en-US" altLang="zh-CN" sz="2000" dirty="0"/>
              <a:t>E.g., system requires frequent password changes -&gt; users may write them down</a:t>
            </a:r>
          </a:p>
          <a:p>
            <a:r>
              <a:rPr lang="en-US" altLang="zh-CN" sz="2400" dirty="0"/>
              <a:t>How far should a teacher go to protect the exam</a:t>
            </a:r>
            <a:r>
              <a:rPr lang="zh-CN" altLang="en-US" sz="2400" dirty="0"/>
              <a:t> </a:t>
            </a:r>
            <a:r>
              <a:rPr lang="en-US" altLang="zh-CN" sz="2400" dirty="0"/>
              <a:t>file?</a:t>
            </a:r>
          </a:p>
          <a:p>
            <a:pPr lvl="1"/>
            <a:r>
              <a:rPr lang="en-US" altLang="zh-CN" sz="2000" dirty="0"/>
              <a:t>Put the file on a separate computer, to avoid sharing a file system?</a:t>
            </a:r>
          </a:p>
          <a:p>
            <a:pPr lvl="1"/>
            <a:r>
              <a:rPr lang="en-US" altLang="zh-CN" sz="2000" dirty="0"/>
              <a:t>Disconnect computer from the network, to avoid remotely exploitable OS bugs?</a:t>
            </a:r>
          </a:p>
          <a:p>
            <a:pPr lvl="1"/>
            <a:r>
              <a:rPr lang="en-US" altLang="zh-CN" sz="2000" dirty="0"/>
              <a:t>Put the server into a separate machine room?</a:t>
            </a:r>
          </a:p>
          <a:p>
            <a:pPr lvl="1"/>
            <a:r>
              <a:rPr lang="en-US" altLang="zh-CN" sz="2000" dirty="0"/>
              <a:t>Get a guard to physically protect the machine room?</a:t>
            </a:r>
          </a:p>
          <a:p>
            <a:pPr lvl="1"/>
            <a:r>
              <a:rPr lang="en-US" altLang="zh-CN" sz="2000" dirty="0"/>
              <a:t>...</a:t>
            </a:r>
          </a:p>
          <a:p>
            <a:r>
              <a:rPr lang="en-US" altLang="zh-CN" sz="2400" dirty="0"/>
              <a:t>Good idea: cost of security mechanism should be commensurate with value</a:t>
            </a:r>
          </a:p>
          <a:p>
            <a:endParaRPr kumimoji="1" lang="zh-CN" altLang="en-US" sz="2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6025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D1930C5-F07C-A445-9799-0011464D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45" y="101600"/>
            <a:ext cx="8242300" cy="2755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19D9E19-13F7-3441-90E0-BE05EDAA6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2812380"/>
            <a:ext cx="2870200" cy="2565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69F526F-E4BB-684F-90BA-985027EA4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23" y="2812380"/>
            <a:ext cx="4275667" cy="25654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FC4155E-1CD0-2E43-B137-37E80354F214}"/>
              </a:ext>
            </a:extLst>
          </p:cNvPr>
          <p:cNvSpPr/>
          <p:nvPr/>
        </p:nvSpPr>
        <p:spPr>
          <a:xfrm>
            <a:off x="3419872" y="3748484"/>
            <a:ext cx="504056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1DB9EDE5-96FA-6746-8F5E-FB6715829D69}"/>
              </a:ext>
            </a:extLst>
          </p:cNvPr>
          <p:cNvCxnSpPr/>
          <p:nvPr/>
        </p:nvCxnSpPr>
        <p:spPr>
          <a:xfrm flipV="1">
            <a:off x="3923928" y="2812380"/>
            <a:ext cx="2016224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73053DB7-7598-C743-A021-2CC3109F7BC1}"/>
              </a:ext>
            </a:extLst>
          </p:cNvPr>
          <p:cNvCxnSpPr>
            <a:cxnSpLocks/>
          </p:cNvCxnSpPr>
          <p:nvPr/>
        </p:nvCxnSpPr>
        <p:spPr>
          <a:xfrm>
            <a:off x="3923928" y="4324548"/>
            <a:ext cx="2016224" cy="1053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935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29804" y="909854"/>
            <a:ext cx="3493826" cy="1741986"/>
            <a:chOff x="5418163" y="1064525"/>
            <a:chExt cx="3493826" cy="2090383"/>
          </a:xfrm>
        </p:grpSpPr>
        <p:sp>
          <p:nvSpPr>
            <p:cNvPr id="20" name="Oval Callout 19"/>
            <p:cNvSpPr/>
            <p:nvPr/>
          </p:nvSpPr>
          <p:spPr>
            <a:xfrm>
              <a:off x="5418163" y="1064525"/>
              <a:ext cx="3493826" cy="2090383"/>
            </a:xfrm>
            <a:prstGeom prst="wedgeEllipseCallout">
              <a:avLst>
                <a:gd name="adj1" fmla="val 14719"/>
                <a:gd name="adj2" fmla="val 81502"/>
              </a:avLst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Chuck, pay in Amazon with this signed letter: 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Folded Corner 20"/>
            <p:cNvSpPr/>
            <p:nvPr/>
          </p:nvSpPr>
          <p:spPr>
            <a:xfrm>
              <a:off x="5950424" y="1787856"/>
              <a:ext cx="2506063" cy="1226022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Dear Amazon, </a:t>
              </a:r>
            </a:p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order#123 is $10, when it is paid, text me at 425-111-2222. 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</a:rPr>
                <a:t>[Jeff's signature]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 descr="C:\Users\shuochen\AppData\Local\Microsoft\Windows\Temporary Internet Files\Content.IE5\2NSS8ZFI\MC900433823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9464" y="3635470"/>
            <a:ext cx="666636" cy="55553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" y="5407223"/>
            <a:ext cx="914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phone number is analogous to the URL that Amazon uses to notify the merchant</a:t>
            </a:r>
            <a:endParaRPr lang="en-US" u="sng" dirty="0">
              <a:solidFill>
                <a:srgbClr val="0070C0"/>
              </a:solidFill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2456596" y="1740093"/>
            <a:ext cx="2538485" cy="955345"/>
          </a:xfrm>
          <a:prstGeom prst="wedgeEllipseCallout">
            <a:avLst>
              <a:gd name="adj1" fmla="val -16950"/>
              <a:gd name="adj2" fmla="val 15257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Jeff,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 want to buy this DVD.</a:t>
            </a:r>
          </a:p>
        </p:txBody>
      </p:sp>
      <p:sp>
        <p:nvSpPr>
          <p:cNvPr id="9" name="Rectangle 42"/>
          <p:cNvSpPr>
            <a:spLocks noChangeArrowheads="1"/>
          </p:cNvSpPr>
          <p:nvPr/>
        </p:nvSpPr>
        <p:spPr bwMode="auto">
          <a:xfrm>
            <a:off x="6" y="-71111"/>
            <a:ext cx="24879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.     </a:t>
            </a:r>
            <a:endParaRPr kumimoji="0" 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55"/>
          <p:cNvSpPr>
            <a:spLocks noChangeArrowheads="1"/>
          </p:cNvSpPr>
          <p:nvPr/>
        </p:nvSpPr>
        <p:spPr bwMode="auto">
          <a:xfrm>
            <a:off x="22225" y="2761470"/>
            <a:ext cx="18466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6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66340" y="2601568"/>
            <a:ext cx="839176" cy="628405"/>
          </a:xfrm>
          <a:prstGeom prst="rect">
            <a:avLst/>
          </a:prstGeom>
          <a:noFill/>
        </p:spPr>
      </p:pic>
      <p:pic>
        <p:nvPicPr>
          <p:cNvPr id="13" name="Picture 6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45418" y="4298831"/>
            <a:ext cx="760098" cy="625739"/>
          </a:xfrm>
          <a:prstGeom prst="rect">
            <a:avLst/>
          </a:prstGeom>
          <a:noFill/>
        </p:spPr>
      </p:pic>
      <p:cxnSp>
        <p:nvCxnSpPr>
          <p:cNvPr id="14" name="Straight Connector 13"/>
          <p:cNvCxnSpPr/>
          <p:nvPr/>
        </p:nvCxnSpPr>
        <p:spPr>
          <a:xfrm flipV="1">
            <a:off x="3057087" y="3059377"/>
            <a:ext cx="2715916" cy="6937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13" idx="1"/>
          </p:cNvCxnSpPr>
          <p:nvPr/>
        </p:nvCxnSpPr>
        <p:spPr>
          <a:xfrm>
            <a:off x="3029810" y="4026090"/>
            <a:ext cx="2815615" cy="5856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37430" y="419581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Shopper Chuck</a:t>
            </a:r>
            <a:endParaRPr lang="en-US" u="sng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74466" y="4936958"/>
            <a:ext cx="94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</a:t>
            </a:r>
            <a:endParaRPr lang="en-US" u="sng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53128" y="233440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Jeff</a:t>
            </a:r>
            <a:endParaRPr lang="en-US" u="sng" dirty="0">
              <a:solidFill>
                <a:srgbClr val="0070C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647665" y="1194182"/>
            <a:ext cx="3439236" cy="1821599"/>
            <a:chOff x="2784144" y="2715905"/>
            <a:chExt cx="3439236" cy="2185919"/>
          </a:xfrm>
        </p:grpSpPr>
        <p:sp>
          <p:nvSpPr>
            <p:cNvPr id="23" name="Oval Callout 22"/>
            <p:cNvSpPr/>
            <p:nvPr/>
          </p:nvSpPr>
          <p:spPr>
            <a:xfrm>
              <a:off x="2784144" y="2715905"/>
              <a:ext cx="3439236" cy="2185919"/>
            </a:xfrm>
            <a:prstGeom prst="wedgeEllipseCallout">
              <a:avLst>
                <a:gd name="adj1" fmla="val -20189"/>
                <a:gd name="adj2" fmla="val 113757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Amazon, I want to pay with this letter</a:t>
              </a: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Folded Corner 23"/>
            <p:cNvSpPr/>
            <p:nvPr/>
          </p:nvSpPr>
          <p:spPr>
            <a:xfrm>
              <a:off x="3302760" y="3411941"/>
              <a:ext cx="2431576" cy="1255593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Dear Amazon, </a:t>
              </a:r>
            </a:p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order#123 is $10, when it is paid, text me at 425-111-2222.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>
                  <a:solidFill>
                    <a:srgbClr val="FF0000"/>
                  </a:solidFill>
                </a:rPr>
                <a:t>[Jeff's signature]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Oval Callout 24"/>
          <p:cNvSpPr/>
          <p:nvPr/>
        </p:nvSpPr>
        <p:spPr>
          <a:xfrm>
            <a:off x="2752782" y="2957019"/>
            <a:ext cx="3252232" cy="1057701"/>
          </a:xfrm>
          <a:prstGeom prst="wedgeEllipseCallout">
            <a:avLst>
              <a:gd name="adj1" fmla="val 57045"/>
              <a:gd name="adj2" fmla="val 66157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C00000"/>
                </a:solidFill>
              </a:rPr>
              <a:t>Hi, 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$10 has been paid for order#123. 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 [Amazon's signature]</a:t>
            </a:r>
          </a:p>
        </p:txBody>
      </p:sp>
      <p:cxnSp>
        <p:nvCxnSpPr>
          <p:cNvPr id="26" name="Straight Connector 25"/>
          <p:cNvCxnSpPr>
            <a:stCxn id="13" idx="0"/>
            <a:endCxn id="12" idx="2"/>
          </p:cNvCxnSpPr>
          <p:nvPr/>
        </p:nvCxnSpPr>
        <p:spPr>
          <a:xfrm rot="16200000" flipV="1">
            <a:off x="5671270" y="3744633"/>
            <a:ext cx="1068858" cy="395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Callout 26"/>
          <p:cNvSpPr/>
          <p:nvPr/>
        </p:nvSpPr>
        <p:spPr>
          <a:xfrm>
            <a:off x="2677236" y="1512629"/>
            <a:ext cx="3493826" cy="731673"/>
          </a:xfrm>
          <a:prstGeom prst="wedgeEllipseCallout">
            <a:avLst>
              <a:gd name="adj1" fmla="val 49094"/>
              <a:gd name="adj2" fmla="val 143678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Great, I will ship order#123!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03702-EECF-4A87-B73C-C4347FB406F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3111" y="442062"/>
            <a:ext cx="7239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HOW TO SHOP FOR FREE ONLINE (S&amp;P'11)</a:t>
            </a:r>
            <a:endParaRPr lang="en-US" sz="2800" dirty="0">
              <a:solidFill>
                <a:srgbClr val="00206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-5071" y="891726"/>
            <a:ext cx="9144000" cy="4827892"/>
            <a:chOff x="0" y="982640"/>
            <a:chExt cx="9144000" cy="5793470"/>
          </a:xfrm>
        </p:grpSpPr>
        <p:sp>
          <p:nvSpPr>
            <p:cNvPr id="29" name="Rectangle 28"/>
            <p:cNvSpPr/>
            <p:nvPr/>
          </p:nvSpPr>
          <p:spPr>
            <a:xfrm>
              <a:off x="0" y="982640"/>
              <a:ext cx="9144000" cy="5793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56097" y="1153257"/>
              <a:ext cx="5786650" cy="5125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287620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5" grpId="0" animBg="1"/>
      <p:bldP spid="25" grpId="1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mastercard-giftcard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44454" y="528195"/>
            <a:ext cx="3657600" cy="1981720"/>
          </a:xfrm>
          <a:prstGeom prst="rect">
            <a:avLst/>
          </a:prstGeom>
        </p:spPr>
      </p:pic>
      <p:sp>
        <p:nvSpPr>
          <p:cNvPr id="3" name="Text Placeholder 17"/>
          <p:cNvSpPr>
            <a:spLocks noGrp="1"/>
          </p:cNvSpPr>
          <p:nvPr>
            <p:ph type="body" idx="1"/>
          </p:nvPr>
        </p:nvSpPr>
        <p:spPr>
          <a:xfrm>
            <a:off x="166005" y="1135282"/>
            <a:ext cx="4201280" cy="3015912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Anyone can register an Amazon seller account, so can Chuck.</a:t>
            </a:r>
          </a:p>
          <a:p>
            <a:pPr lvl="1"/>
            <a:r>
              <a:rPr lang="en-US" sz="1800" dirty="0"/>
              <a:t>We purchased a $25 MasterCard gift card by cash</a:t>
            </a:r>
          </a:p>
          <a:p>
            <a:pPr lvl="1"/>
            <a:r>
              <a:rPr lang="en-US" sz="1800" dirty="0"/>
              <a:t>We registered it under the name "Mark Smith" with fake address/phone number</a:t>
            </a:r>
          </a:p>
          <a:p>
            <a:pPr lvl="1"/>
            <a:r>
              <a:rPr lang="en-US" sz="1800" dirty="0"/>
              <a:t>Registered for seller accounts in PayPal, Amazon and Google using the card</a:t>
            </a:r>
          </a:p>
        </p:txBody>
      </p:sp>
      <p:sp>
        <p:nvSpPr>
          <p:cNvPr id="22" name="Text Placeholder 17"/>
          <p:cNvSpPr txBox="1">
            <a:spLocks/>
          </p:cNvSpPr>
          <p:nvPr/>
        </p:nvSpPr>
        <p:spPr bwMode="auto">
          <a:xfrm>
            <a:off x="166011" y="4008659"/>
            <a:ext cx="7396845" cy="147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Chuck's trick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Pay to Mark (i.e., Chuck himself), but check out from Jeff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lang="en-US" dirty="0">
                <a:latin typeface="+mn-lt"/>
                <a:cs typeface="+mn-cs"/>
              </a:rPr>
              <a:t>Amazon is tricked to tell Jeff a payment between Chuck and Mark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5"/>
              </a:buBlip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Jeff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confused by Amazon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83133" y="3874472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(and seller Mark)</a:t>
            </a:r>
          </a:p>
        </p:txBody>
      </p:sp>
      <p:sp>
        <p:nvSpPr>
          <p:cNvPr id="24" name="Oval Callout 23"/>
          <p:cNvSpPr/>
          <p:nvPr/>
        </p:nvSpPr>
        <p:spPr>
          <a:xfrm>
            <a:off x="4722129" y="1304689"/>
            <a:ext cx="2538485" cy="955345"/>
          </a:xfrm>
          <a:prstGeom prst="wedgeEllipseCallout">
            <a:avLst>
              <a:gd name="adj1" fmla="val -16950"/>
              <a:gd name="adj2" fmla="val 152579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Jeff,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I want to buy this DVD.</a:t>
            </a:r>
          </a:p>
        </p:txBody>
      </p:sp>
      <p:pic>
        <p:nvPicPr>
          <p:cNvPr id="25" name="Picture 6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55006" y="3157900"/>
            <a:ext cx="726673" cy="585291"/>
          </a:xfrm>
          <a:prstGeom prst="rect">
            <a:avLst/>
          </a:prstGeom>
          <a:noFill/>
        </p:spPr>
      </p:pic>
      <p:pic>
        <p:nvPicPr>
          <p:cNvPr id="26" name="Picture 6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31868" y="2166164"/>
            <a:ext cx="839176" cy="628405"/>
          </a:xfrm>
          <a:prstGeom prst="rect">
            <a:avLst/>
          </a:prstGeom>
          <a:noFill/>
        </p:spPr>
      </p:pic>
      <p:pic>
        <p:nvPicPr>
          <p:cNvPr id="27" name="Picture 6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110946" y="3863430"/>
            <a:ext cx="760098" cy="625739"/>
          </a:xfrm>
          <a:prstGeom prst="rect">
            <a:avLst/>
          </a:prstGeom>
          <a:noFill/>
        </p:spPr>
      </p:pic>
      <p:cxnSp>
        <p:nvCxnSpPr>
          <p:cNvPr id="28" name="Straight Connector 27"/>
          <p:cNvCxnSpPr/>
          <p:nvPr/>
        </p:nvCxnSpPr>
        <p:spPr>
          <a:xfrm flipV="1">
            <a:off x="5322615" y="2623976"/>
            <a:ext cx="2715916" cy="69376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7" idx="1"/>
          </p:cNvCxnSpPr>
          <p:nvPr/>
        </p:nvCxnSpPr>
        <p:spPr>
          <a:xfrm>
            <a:off x="5295338" y="3590689"/>
            <a:ext cx="2815615" cy="58560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75518" y="3680797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Shopper Chuck</a:t>
            </a:r>
            <a:endParaRPr lang="en-US" sz="1400" u="sng" dirty="0">
              <a:solidFill>
                <a:srgbClr val="0070C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39993" y="450156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Amazon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CaaS</a:t>
            </a:r>
            <a:r>
              <a:rPr lang="en-US" sz="1400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18656" y="1899006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Jeff</a:t>
            </a:r>
            <a:endParaRPr lang="en-US" sz="1400" u="sng" dirty="0">
              <a:solidFill>
                <a:srgbClr val="0070C0"/>
              </a:solidFill>
            </a:endParaRPr>
          </a:p>
        </p:txBody>
      </p:sp>
      <p:grpSp>
        <p:nvGrpSpPr>
          <p:cNvPr id="5" name="Group 32"/>
          <p:cNvGrpSpPr/>
          <p:nvPr/>
        </p:nvGrpSpPr>
        <p:grpSpPr>
          <a:xfrm>
            <a:off x="5213445" y="474451"/>
            <a:ext cx="3493826" cy="1741986"/>
            <a:chOff x="5336275" y="1064525"/>
            <a:chExt cx="3493826" cy="2090383"/>
          </a:xfrm>
        </p:grpSpPr>
        <p:sp>
          <p:nvSpPr>
            <p:cNvPr id="34" name="Oval Callout 33"/>
            <p:cNvSpPr/>
            <p:nvPr/>
          </p:nvSpPr>
          <p:spPr>
            <a:xfrm>
              <a:off x="5336275" y="1064525"/>
              <a:ext cx="3493826" cy="2090383"/>
            </a:xfrm>
            <a:prstGeom prst="wedgeEllipseCallout">
              <a:avLst>
                <a:gd name="adj1" fmla="val 14719"/>
                <a:gd name="adj2" fmla="val 81502"/>
              </a:avLst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Chuck, pay in Amazon with this signed letter: </a:t>
              </a: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Folded Corner 34"/>
            <p:cNvSpPr/>
            <p:nvPr/>
          </p:nvSpPr>
          <p:spPr>
            <a:xfrm>
              <a:off x="5752823" y="1692305"/>
              <a:ext cx="2695094" cy="1348240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Dear Amazon, </a:t>
              </a:r>
            </a:p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order#123 is $10, when it is paid, text me at 425-111-2222.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>
                  <a:solidFill>
                    <a:srgbClr val="FF0000"/>
                  </a:solidFill>
                </a:rPr>
                <a:t>[Jeff's signature]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35"/>
          <p:cNvGrpSpPr/>
          <p:nvPr/>
        </p:nvGrpSpPr>
        <p:grpSpPr>
          <a:xfrm>
            <a:off x="5055131" y="810909"/>
            <a:ext cx="3439236" cy="1821599"/>
            <a:chOff x="2784144" y="2715905"/>
            <a:chExt cx="3439236" cy="2185919"/>
          </a:xfrm>
        </p:grpSpPr>
        <p:sp>
          <p:nvSpPr>
            <p:cNvPr id="37" name="Oval Callout 36"/>
            <p:cNvSpPr/>
            <p:nvPr/>
          </p:nvSpPr>
          <p:spPr>
            <a:xfrm>
              <a:off x="2784144" y="2715905"/>
              <a:ext cx="3439236" cy="2185919"/>
            </a:xfrm>
            <a:prstGeom prst="wedgeEllipseCallout">
              <a:avLst>
                <a:gd name="adj1" fmla="val -20189"/>
                <a:gd name="adj2" fmla="val 113757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Amazon, I want to pay with this letter</a:t>
              </a: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Folded Corner 37"/>
            <p:cNvSpPr/>
            <p:nvPr/>
          </p:nvSpPr>
          <p:spPr>
            <a:xfrm>
              <a:off x="3237117" y="3411941"/>
              <a:ext cx="2569226" cy="1255593"/>
            </a:xfrm>
            <a:prstGeom prst="foldedCorne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Dear Amazon, </a:t>
              </a:r>
            </a:p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order#123 is $10, when it is paid, text me at 425-111-2222.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strike="sngStrike" dirty="0">
                  <a:solidFill>
                    <a:schemeClr val="tx1"/>
                  </a:solidFill>
                </a:rPr>
                <a:t> </a:t>
              </a:r>
              <a:r>
                <a:rPr lang="en-US" sz="1200" strike="sngStrike" dirty="0">
                  <a:solidFill>
                    <a:srgbClr val="FF0000"/>
                  </a:solidFill>
                </a:rPr>
                <a:t>[Jeff's signature] </a:t>
              </a:r>
              <a:r>
                <a:rPr lang="en-US" sz="1200" dirty="0">
                  <a:solidFill>
                    <a:srgbClr val="FF0000"/>
                  </a:solidFill>
                </a:rPr>
                <a:t>[Mark's signature]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Oval Callout 38"/>
          <p:cNvSpPr/>
          <p:nvPr/>
        </p:nvSpPr>
        <p:spPr>
          <a:xfrm>
            <a:off x="4722123" y="2521618"/>
            <a:ext cx="3531404" cy="1057701"/>
          </a:xfrm>
          <a:prstGeom prst="wedgeEllipseCallout">
            <a:avLst>
              <a:gd name="adj1" fmla="val 57026"/>
              <a:gd name="adj2" fmla="val 65221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C00000"/>
                </a:solidFill>
              </a:rPr>
              <a:t>Hi, </a:t>
            </a:r>
          </a:p>
          <a:p>
            <a:pPr algn="ctr"/>
            <a:r>
              <a:rPr lang="en-US" sz="1200" dirty="0">
                <a:solidFill>
                  <a:srgbClr val="C00000"/>
                </a:solidFill>
              </a:rPr>
              <a:t>$10 has been paid for order#123. </a:t>
            </a:r>
          </a:p>
          <a:p>
            <a:pPr algn="ctr"/>
            <a:r>
              <a:rPr lang="en-US" sz="1200" dirty="0">
                <a:solidFill>
                  <a:srgbClr val="C00000"/>
                </a:solidFill>
              </a:rPr>
              <a:t> [Amazon's signature]</a:t>
            </a:r>
          </a:p>
        </p:txBody>
      </p:sp>
      <p:cxnSp>
        <p:nvCxnSpPr>
          <p:cNvPr id="40" name="Straight Connector 39"/>
          <p:cNvCxnSpPr>
            <a:stCxn id="27" idx="0"/>
            <a:endCxn id="26" idx="2"/>
          </p:cNvCxnSpPr>
          <p:nvPr/>
        </p:nvCxnSpPr>
        <p:spPr>
          <a:xfrm rot="16200000" flipV="1">
            <a:off x="7936798" y="3309232"/>
            <a:ext cx="1068858" cy="3953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Callout 40"/>
          <p:cNvSpPr/>
          <p:nvPr/>
        </p:nvSpPr>
        <p:spPr>
          <a:xfrm>
            <a:off x="4942764" y="1077229"/>
            <a:ext cx="3493826" cy="731673"/>
          </a:xfrm>
          <a:prstGeom prst="wedgeEllipseCallout">
            <a:avLst>
              <a:gd name="adj1" fmla="val 49094"/>
              <a:gd name="adj2" fmla="val 143678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Great, I will ship order#123!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03702-EECF-4A87-B73C-C4347FB406F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54995" y="442049"/>
            <a:ext cx="25625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Flaw &amp; exploit</a:t>
            </a:r>
          </a:p>
        </p:txBody>
      </p:sp>
    </p:spTree>
    <p:extLst>
      <p:ext uri="{BB962C8B-B14F-4D97-AF65-F5344CB8AC3E}">
        <p14:creationId xmlns:p14="http://schemas.microsoft.com/office/powerpoint/2010/main" val="571642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39" grpId="0" animBg="1"/>
      <p:bldP spid="39" grpId="1" animBg="1"/>
      <p:bldP spid="41" grpId="0" animBg="1"/>
    </p:bld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solidFill>
            <a:srgbClr val="BE374B"/>
          </a:solidFill>
          <a:tailEnd type="arrow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45757</TotalTime>
  <Words>4526</Words>
  <Application>Microsoft Macintosh PowerPoint</Application>
  <PresentationFormat>全屏显示(16:10)</PresentationFormat>
  <Paragraphs>649</Paragraphs>
  <Slides>77</Slides>
  <Notes>10</Notes>
  <HiddenSlides>12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6" baseType="lpstr">
      <vt:lpstr>DengXian</vt:lpstr>
      <vt:lpstr>ＭＳ Ｐゴシック</vt:lpstr>
      <vt:lpstr>Segoe</vt:lpstr>
      <vt:lpstr>Arial</vt:lpstr>
      <vt:lpstr>Arial Narrow</vt:lpstr>
      <vt:lpstr>Calibri</vt:lpstr>
      <vt:lpstr>Consolas</vt:lpstr>
      <vt:lpstr>Times New Roman</vt:lpstr>
      <vt:lpstr>1_Office 主题​​</vt:lpstr>
      <vt:lpstr>Introduction to System Security</vt:lpstr>
      <vt:lpstr>Attacks Happen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Other Attacks</vt:lpstr>
      <vt:lpstr>Security: Real World VS. Computer</vt:lpstr>
      <vt:lpstr>Security: Real World VS. Computer</vt:lpstr>
      <vt:lpstr>Why is Security So Hard?</vt:lpstr>
      <vt:lpstr>Ways to Access exam.txt</vt:lpstr>
      <vt:lpstr>PowerPoint 演示文稿</vt:lpstr>
      <vt:lpstr>Why is Security So Hard?</vt:lpstr>
      <vt:lpstr>Fault Tolerant Fails Here</vt:lpstr>
      <vt:lpstr>Much Harder to Reason about Security</vt:lpstr>
      <vt:lpstr>2 Steps towards Building a More Secure System</vt:lpstr>
      <vt:lpstr>Policy: Goals</vt:lpstr>
      <vt:lpstr>Threat Model: Assumptions</vt:lpstr>
      <vt:lpstr>Threat Model: Assumptions</vt:lpstr>
      <vt:lpstr>Threat Model: Assumptions</vt:lpstr>
      <vt:lpstr>Guard Model</vt:lpstr>
      <vt:lpstr>Guard Model of Security</vt:lpstr>
      <vt:lpstr>Complete Mediation</vt:lpstr>
      <vt:lpstr>Designing the Guard</vt:lpstr>
      <vt:lpstr>Example: Unix FS</vt:lpstr>
      <vt:lpstr>Example: Web Server</vt:lpstr>
      <vt:lpstr>Example: Firewall</vt:lpstr>
      <vt:lpstr>What Can Go Wrong?</vt:lpstr>
      <vt:lpstr>Bypassing Complete Mediation</vt:lpstr>
      <vt:lpstr>Example: Paymaxx.com (2005)</vt:lpstr>
      <vt:lpstr>Example: SQL Injection</vt:lpstr>
      <vt:lpstr>SQL Injection</vt:lpstr>
      <vt:lpstr>Authentication: Password</vt:lpstr>
      <vt:lpstr>Authentication: Who Are You?</vt:lpstr>
      <vt:lpstr>Authentication: Password</vt:lpstr>
      <vt:lpstr>An Example: Guessing Password (Tenex)</vt:lpstr>
      <vt:lpstr>Problem: Guess One Character at a Time</vt:lpstr>
      <vt:lpstr>Timing Attack: Guess One Character at a Time</vt:lpstr>
      <vt:lpstr>Timing Attack: Guess One Character at a Time</vt:lpstr>
      <vt:lpstr>Idea: Store Hash of Password</vt:lpstr>
      <vt:lpstr>Store Hash of Password</vt:lpstr>
      <vt:lpstr>Store Hash of Password</vt:lpstr>
      <vt:lpstr>Store Hash of Password</vt:lpstr>
      <vt:lpstr>30 Most Used Passwords in 2022</vt:lpstr>
      <vt:lpstr>Store Hash of Password</vt:lpstr>
      <vt:lpstr>Salting</vt:lpstr>
      <vt:lpstr>Salting</vt:lpstr>
      <vt:lpstr>Bootstrap Authentication</vt:lpstr>
      <vt:lpstr>Session Cookies: Strawman</vt:lpstr>
      <vt:lpstr>Session Cookies: Strawman</vt:lpstr>
      <vt:lpstr>Phishing Attacks</vt:lpstr>
      <vt:lpstr>Key Problem of Password</vt:lpstr>
      <vt:lpstr>Tech 1: challenge-response scheme</vt:lpstr>
      <vt:lpstr>Tech 1: challenge-response scheme</vt:lpstr>
      <vt:lpstr>Tech 2: use passwords to authenticate the server</vt:lpstr>
      <vt:lpstr>Tech 2: use passwords to authenticate the server</vt:lpstr>
      <vt:lpstr>Tech 3: turn offline into online attack</vt:lpstr>
      <vt:lpstr>"Sitekey"</vt:lpstr>
      <vt:lpstr>Tech 3: turn offline into online attack</vt:lpstr>
      <vt:lpstr>Tech 4: Specific password</vt:lpstr>
      <vt:lpstr>Tech 5: one-time passwords</vt:lpstr>
      <vt:lpstr>Tech 5: one-time passwords</vt:lpstr>
      <vt:lpstr>Google's App-specific password</vt:lpstr>
      <vt:lpstr>Tech 6: bind authentication and request authorization</vt:lpstr>
      <vt:lpstr>Tech 7: FIDO: Replace the Password</vt:lpstr>
      <vt:lpstr>PowerPoint 演示文稿</vt:lpstr>
      <vt:lpstr>Three Bindings</vt:lpstr>
      <vt:lpstr>Bootstrapping</vt:lpstr>
      <vt:lpstr>Security Principles </vt:lpstr>
      <vt:lpstr>Principle of Least Privilege</vt:lpstr>
      <vt:lpstr>Least Trust</vt:lpstr>
      <vt:lpstr>Users Make Mistakes</vt:lpstr>
      <vt:lpstr>Cost of Security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Xia Yubin</cp:lastModifiedBy>
  <cp:revision>1624</cp:revision>
  <cp:lastPrinted>2020-03-02T13:38:09Z</cp:lastPrinted>
  <dcterms:created xsi:type="dcterms:W3CDTF">2017-11-24T09:35:45Z</dcterms:created>
  <dcterms:modified xsi:type="dcterms:W3CDTF">2024-12-24T00:54:38Z</dcterms:modified>
</cp:coreProperties>
</file>